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71" r:id="rId2"/>
    <p:sldId id="27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CC00"/>
    <a:srgbClr val="3366FF"/>
    <a:srgbClr val="FF0000"/>
    <a:srgbClr val="FF9933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17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4DF1D-15D0-4BAD-B851-D9F6FF0E8E6A}" type="datetimeFigureOut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91904-049B-46B3-BBA2-881F2B4999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044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391904-049B-46B3-BBA2-881F2B49994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5937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コロナウイルス対策による共用禁止マーク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07" name="テキスト ボックス 306">
            <a:extLst>
              <a:ext uri="{FF2B5EF4-FFF2-40B4-BE49-F238E27FC236}">
                <a16:creationId xmlns:a16="http://schemas.microsoft.com/office/drawing/2014/main" id="{D897612E-C993-4D97-9893-0764D13CAE7F}"/>
              </a:ext>
            </a:extLst>
          </p:cNvPr>
          <p:cNvSpPr txBox="1"/>
          <p:nvPr/>
        </p:nvSpPr>
        <p:spPr>
          <a:xfrm>
            <a:off x="4071389" y="6406429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/>
              <a:t>回し飲みはやめよう</a:t>
            </a:r>
          </a:p>
        </p:txBody>
      </p:sp>
      <p:sp>
        <p:nvSpPr>
          <p:cNvPr id="309" name="テキスト ボックス 308">
            <a:extLst>
              <a:ext uri="{FF2B5EF4-FFF2-40B4-BE49-F238E27FC236}">
                <a16:creationId xmlns:a16="http://schemas.microsoft.com/office/drawing/2014/main" id="{5319DA81-FCCE-401A-BF23-46C66C4EA9D8}"/>
              </a:ext>
            </a:extLst>
          </p:cNvPr>
          <p:cNvSpPr txBox="1"/>
          <p:nvPr/>
        </p:nvSpPr>
        <p:spPr>
          <a:xfrm>
            <a:off x="1035221" y="6406429"/>
            <a:ext cx="1980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/>
              <a:t>雑巾の共用はやめよう</a:t>
            </a:r>
          </a:p>
        </p:txBody>
      </p:sp>
      <p:sp>
        <p:nvSpPr>
          <p:cNvPr id="310" name="テキスト ボックス 309">
            <a:extLst>
              <a:ext uri="{FF2B5EF4-FFF2-40B4-BE49-F238E27FC236}">
                <a16:creationId xmlns:a16="http://schemas.microsoft.com/office/drawing/2014/main" id="{01B4397A-817C-4FBD-85A0-9ED0F060D90A}"/>
              </a:ext>
            </a:extLst>
          </p:cNvPr>
          <p:cNvSpPr txBox="1"/>
          <p:nvPr/>
        </p:nvSpPr>
        <p:spPr>
          <a:xfrm>
            <a:off x="7017789" y="6406429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/>
              <a:t>回し飲みはやめよう</a:t>
            </a:r>
          </a:p>
        </p:txBody>
      </p:sp>
      <p:grpSp>
        <p:nvGrpSpPr>
          <p:cNvPr id="410" name="グループ化 409">
            <a:extLst>
              <a:ext uri="{FF2B5EF4-FFF2-40B4-BE49-F238E27FC236}">
                <a16:creationId xmlns:a16="http://schemas.microsoft.com/office/drawing/2014/main" id="{34334CCB-E08F-436F-B8C2-860DE099F927}"/>
              </a:ext>
            </a:extLst>
          </p:cNvPr>
          <p:cNvGrpSpPr/>
          <p:nvPr/>
        </p:nvGrpSpPr>
        <p:grpSpPr>
          <a:xfrm>
            <a:off x="811315" y="957723"/>
            <a:ext cx="2445877" cy="2445877"/>
            <a:chOff x="811315" y="957723"/>
            <a:chExt cx="2445877" cy="2445877"/>
          </a:xfrm>
        </p:grpSpPr>
        <p:sp>
          <p:nvSpPr>
            <p:cNvPr id="314" name="四角形: 角を丸くする 313">
              <a:extLst>
                <a:ext uri="{FF2B5EF4-FFF2-40B4-BE49-F238E27FC236}">
                  <a16:creationId xmlns:a16="http://schemas.microsoft.com/office/drawing/2014/main" id="{BD8E2632-40EC-4F74-89AF-21370BE53A3A}"/>
                </a:ext>
              </a:extLst>
            </p:cNvPr>
            <p:cNvSpPr/>
            <p:nvPr/>
          </p:nvSpPr>
          <p:spPr bwMode="auto">
            <a:xfrm>
              <a:off x="811315" y="9577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5" name="四角形: 角を丸くする 314">
              <a:extLst>
                <a:ext uri="{FF2B5EF4-FFF2-40B4-BE49-F238E27FC236}">
                  <a16:creationId xmlns:a16="http://schemas.microsoft.com/office/drawing/2014/main" id="{0FA2B44E-4D1E-4A9B-9BD9-57FD5021C2DA}"/>
                </a:ext>
              </a:extLst>
            </p:cNvPr>
            <p:cNvSpPr/>
            <p:nvPr/>
          </p:nvSpPr>
          <p:spPr bwMode="auto">
            <a:xfrm>
              <a:off x="979061" y="11254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56DB0019-E5C4-4975-9BA5-8A9FD3F2B79D}"/>
                </a:ext>
              </a:extLst>
            </p:cNvPr>
            <p:cNvSpPr/>
            <p:nvPr/>
          </p:nvSpPr>
          <p:spPr bwMode="auto">
            <a:xfrm>
              <a:off x="881928" y="10283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6938CB58-5971-4EF9-84FD-46D25627FA25}"/>
                </a:ext>
              </a:extLst>
            </p:cNvPr>
            <p:cNvGrpSpPr/>
            <p:nvPr/>
          </p:nvGrpSpPr>
          <p:grpSpPr>
            <a:xfrm>
              <a:off x="1094960" y="1369571"/>
              <a:ext cx="1845910" cy="1665729"/>
              <a:chOff x="3367256" y="3371125"/>
              <a:chExt cx="2144544" cy="1935215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2D5C5DA4-B912-4AE7-B87D-14BCDC88BBED}"/>
                  </a:ext>
                </a:extLst>
              </p:cNvPr>
              <p:cNvSpPr/>
              <p:nvPr/>
            </p:nvSpPr>
            <p:spPr bwMode="auto">
              <a:xfrm flipH="1">
                <a:off x="4486393" y="3383280"/>
                <a:ext cx="824637" cy="1843775"/>
              </a:xfrm>
              <a:custGeom>
                <a:avLst/>
                <a:gdLst>
                  <a:gd name="connsiteX0" fmla="*/ 96831 w 1694035"/>
                  <a:gd name="connsiteY0" fmla="*/ 0 h 1935215"/>
                  <a:gd name="connsiteX1" fmla="*/ 1694035 w 1694035"/>
                  <a:gd name="connsiteY1" fmla="*/ 0 h 1935215"/>
                  <a:gd name="connsiteX2" fmla="*/ 1653615 w 1694035"/>
                  <a:gd name="connsiteY2" fmla="*/ 105672 h 1935215"/>
                  <a:gd name="connsiteX3" fmla="*/ 1616814 w 1694035"/>
                  <a:gd name="connsiteY3" fmla="*/ 1847653 h 1935215"/>
                  <a:gd name="connsiteX4" fmla="*/ 1594069 w 1694035"/>
                  <a:gd name="connsiteY4" fmla="*/ 1935215 h 1935215"/>
                  <a:gd name="connsiteX5" fmla="*/ 0 w 1694035"/>
                  <a:gd name="connsiteY5" fmla="*/ 1935215 h 1935215"/>
                  <a:gd name="connsiteX6" fmla="*/ 30653 w 1694035"/>
                  <a:gd name="connsiteY6" fmla="*/ 1855077 h 1935215"/>
                  <a:gd name="connsiteX7" fmla="*/ 67455 w 1694035"/>
                  <a:gd name="connsiteY7" fmla="*/ 113095 h 193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4035" h="1935215">
                    <a:moveTo>
                      <a:pt x="96831" y="0"/>
                    </a:moveTo>
                    <a:lnTo>
                      <a:pt x="1694035" y="0"/>
                    </a:lnTo>
                    <a:lnTo>
                      <a:pt x="1653615" y="105672"/>
                    </a:lnTo>
                    <a:cubicBezTo>
                      <a:pt x="1473289" y="672897"/>
                      <a:pt x="1734119" y="1275390"/>
                      <a:pt x="1616814" y="1847653"/>
                    </a:cubicBezTo>
                    <a:lnTo>
                      <a:pt x="1594069" y="1935215"/>
                    </a:lnTo>
                    <a:lnTo>
                      <a:pt x="0" y="1935215"/>
                    </a:lnTo>
                    <a:lnTo>
                      <a:pt x="30653" y="1855077"/>
                    </a:lnTo>
                    <a:cubicBezTo>
                      <a:pt x="210980" y="1287852"/>
                      <a:pt x="-49850" y="685359"/>
                      <a:pt x="67455" y="11309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四角形: 角を丸くする 321">
                <a:extLst>
                  <a:ext uri="{FF2B5EF4-FFF2-40B4-BE49-F238E27FC236}">
                    <a16:creationId xmlns:a16="http://schemas.microsoft.com/office/drawing/2014/main" id="{D68C77EE-AC7E-4D03-9D9F-67456106BD78}"/>
                  </a:ext>
                </a:extLst>
              </p:cNvPr>
              <p:cNvSpPr/>
              <p:nvPr/>
            </p:nvSpPr>
            <p:spPr bwMode="auto">
              <a:xfrm>
                <a:off x="3367256" y="3378040"/>
                <a:ext cx="2144544" cy="7636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D32D8967-7E40-4729-BD5D-5F5CC465087C}"/>
                  </a:ext>
                </a:extLst>
              </p:cNvPr>
              <p:cNvSpPr/>
              <p:nvPr/>
            </p:nvSpPr>
            <p:spPr bwMode="auto">
              <a:xfrm>
                <a:off x="3512840" y="3371125"/>
                <a:ext cx="1694035" cy="1935215"/>
              </a:xfrm>
              <a:custGeom>
                <a:avLst/>
                <a:gdLst>
                  <a:gd name="connsiteX0" fmla="*/ 96831 w 1694035"/>
                  <a:gd name="connsiteY0" fmla="*/ 0 h 1935215"/>
                  <a:gd name="connsiteX1" fmla="*/ 1694035 w 1694035"/>
                  <a:gd name="connsiteY1" fmla="*/ 0 h 1935215"/>
                  <a:gd name="connsiteX2" fmla="*/ 1653615 w 1694035"/>
                  <a:gd name="connsiteY2" fmla="*/ 105672 h 1935215"/>
                  <a:gd name="connsiteX3" fmla="*/ 1616814 w 1694035"/>
                  <a:gd name="connsiteY3" fmla="*/ 1847653 h 1935215"/>
                  <a:gd name="connsiteX4" fmla="*/ 1594069 w 1694035"/>
                  <a:gd name="connsiteY4" fmla="*/ 1935215 h 1935215"/>
                  <a:gd name="connsiteX5" fmla="*/ 0 w 1694035"/>
                  <a:gd name="connsiteY5" fmla="*/ 1935215 h 1935215"/>
                  <a:gd name="connsiteX6" fmla="*/ 30653 w 1694035"/>
                  <a:gd name="connsiteY6" fmla="*/ 1855077 h 1935215"/>
                  <a:gd name="connsiteX7" fmla="*/ 67455 w 1694035"/>
                  <a:gd name="connsiteY7" fmla="*/ 113095 h 193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4035" h="1935215">
                    <a:moveTo>
                      <a:pt x="96831" y="0"/>
                    </a:moveTo>
                    <a:lnTo>
                      <a:pt x="1694035" y="0"/>
                    </a:lnTo>
                    <a:lnTo>
                      <a:pt x="1653615" y="105672"/>
                    </a:lnTo>
                    <a:cubicBezTo>
                      <a:pt x="1473289" y="672897"/>
                      <a:pt x="1734119" y="1275390"/>
                      <a:pt x="1616814" y="1847653"/>
                    </a:cubicBezTo>
                    <a:lnTo>
                      <a:pt x="1594069" y="1935215"/>
                    </a:lnTo>
                    <a:lnTo>
                      <a:pt x="0" y="1935215"/>
                    </a:lnTo>
                    <a:lnTo>
                      <a:pt x="30653" y="1855077"/>
                    </a:lnTo>
                    <a:cubicBezTo>
                      <a:pt x="210980" y="1287852"/>
                      <a:pt x="-49850" y="685359"/>
                      <a:pt x="67455" y="11309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4FA10B67-E197-4764-941A-B95A09DAA5C3}"/>
                  </a:ext>
                </a:extLst>
              </p:cNvPr>
              <p:cNvSpPr/>
              <p:nvPr/>
            </p:nvSpPr>
            <p:spPr bwMode="auto">
              <a:xfrm>
                <a:off x="3547133" y="4935913"/>
                <a:ext cx="1610330" cy="274320"/>
              </a:xfrm>
              <a:custGeom>
                <a:avLst/>
                <a:gdLst>
                  <a:gd name="connsiteX0" fmla="*/ 24648 w 1610330"/>
                  <a:gd name="connsiteY0" fmla="*/ 182880 h 274320"/>
                  <a:gd name="connsiteX1" fmla="*/ 1598346 w 1610330"/>
                  <a:gd name="connsiteY1" fmla="*/ 182880 h 274320"/>
                  <a:gd name="connsiteX2" fmla="*/ 1583256 w 1610330"/>
                  <a:gd name="connsiteY2" fmla="*/ 274320 h 274320"/>
                  <a:gd name="connsiteX3" fmla="*/ 0 w 1610330"/>
                  <a:gd name="connsiteY3" fmla="*/ 274320 h 274320"/>
                  <a:gd name="connsiteX4" fmla="*/ 24527 w 1610330"/>
                  <a:gd name="connsiteY4" fmla="*/ 183537 h 274320"/>
                  <a:gd name="connsiteX5" fmla="*/ 52503 w 1610330"/>
                  <a:gd name="connsiteY5" fmla="*/ 0 h 274320"/>
                  <a:gd name="connsiteX6" fmla="*/ 1610330 w 1610330"/>
                  <a:gd name="connsiteY6" fmla="*/ 0 h 274320"/>
                  <a:gd name="connsiteX7" fmla="*/ 1609710 w 1610330"/>
                  <a:gd name="connsiteY7" fmla="*/ 66977 h 274320"/>
                  <a:gd name="connsiteX8" fmla="*/ 1607428 w 1610330"/>
                  <a:gd name="connsiteY8" fmla="*/ 91440 h 274320"/>
                  <a:gd name="connsiteX9" fmla="*/ 41409 w 1610330"/>
                  <a:gd name="connsiteY9" fmla="*/ 91440 h 274320"/>
                  <a:gd name="connsiteX10" fmla="*/ 44229 w 1610330"/>
                  <a:gd name="connsiteY10" fmla="*/ 76054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10330" h="274320">
                    <a:moveTo>
                      <a:pt x="24648" y="182880"/>
                    </a:moveTo>
                    <a:lnTo>
                      <a:pt x="1598346" y="182880"/>
                    </a:lnTo>
                    <a:lnTo>
                      <a:pt x="1583256" y="274320"/>
                    </a:lnTo>
                    <a:lnTo>
                      <a:pt x="0" y="274320"/>
                    </a:lnTo>
                    <a:lnTo>
                      <a:pt x="24527" y="183537"/>
                    </a:lnTo>
                    <a:close/>
                    <a:moveTo>
                      <a:pt x="52503" y="0"/>
                    </a:moveTo>
                    <a:lnTo>
                      <a:pt x="1610330" y="0"/>
                    </a:lnTo>
                    <a:lnTo>
                      <a:pt x="1609710" y="66977"/>
                    </a:lnTo>
                    <a:lnTo>
                      <a:pt x="1607428" y="91440"/>
                    </a:lnTo>
                    <a:lnTo>
                      <a:pt x="41409" y="91440"/>
                    </a:lnTo>
                    <a:lnTo>
                      <a:pt x="44229" y="76054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F14474C7-D8A6-430D-8472-1FF8240F6164}"/>
                </a:ext>
              </a:extLst>
            </p:cNvPr>
            <p:cNvGrpSpPr/>
            <p:nvPr/>
          </p:nvGrpSpPr>
          <p:grpSpPr>
            <a:xfrm>
              <a:off x="1087576" y="1221959"/>
              <a:ext cx="1874814" cy="1928775"/>
              <a:chOff x="411530" y="6573377"/>
              <a:chExt cx="2441730" cy="2512009"/>
            </a:xfrm>
          </p:grpSpPr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11036D5D-EF15-4130-BCF4-B823E958733F}"/>
                  </a:ext>
                </a:extLst>
              </p:cNvPr>
              <p:cNvSpPr/>
              <p:nvPr/>
            </p:nvSpPr>
            <p:spPr bwMode="auto">
              <a:xfrm>
                <a:off x="1643430" y="65733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F6AFA49E-7BB3-4F76-A4D5-6D7BEBA542D0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466AE172-99A0-45A5-BEA1-F0DD299412D7}"/>
                  </a:ext>
                </a:extLst>
              </p:cNvPr>
              <p:cNvSpPr/>
              <p:nvPr/>
            </p:nvSpPr>
            <p:spPr bwMode="auto">
              <a:xfrm>
                <a:off x="1021130" y="85672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D73C7C0A-6BD1-46AF-A511-8EAACF4A80EC}"/>
                  </a:ext>
                </a:extLst>
              </p:cNvPr>
              <p:cNvSpPr/>
              <p:nvPr/>
            </p:nvSpPr>
            <p:spPr bwMode="auto">
              <a:xfrm>
                <a:off x="2335150" y="768856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1E2FB248-D515-4210-ADB7-702F24E9587F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0D5D3B15-506E-43CA-8EC0-C2BD2260B0A0}"/>
                </a:ext>
              </a:extLst>
            </p:cNvPr>
            <p:cNvSpPr/>
            <p:nvPr/>
          </p:nvSpPr>
          <p:spPr bwMode="auto">
            <a:xfrm>
              <a:off x="932142" y="10746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09" name="グループ化 408">
            <a:extLst>
              <a:ext uri="{FF2B5EF4-FFF2-40B4-BE49-F238E27FC236}">
                <a16:creationId xmlns:a16="http://schemas.microsoft.com/office/drawing/2014/main" id="{A653908E-1CDB-47C1-B323-C5608DF79F94}"/>
              </a:ext>
            </a:extLst>
          </p:cNvPr>
          <p:cNvGrpSpPr/>
          <p:nvPr/>
        </p:nvGrpSpPr>
        <p:grpSpPr>
          <a:xfrm>
            <a:off x="3757715" y="957723"/>
            <a:ext cx="2445877" cy="2445877"/>
            <a:chOff x="3757715" y="957723"/>
            <a:chExt cx="2445877" cy="2445877"/>
          </a:xfrm>
        </p:grpSpPr>
        <p:sp>
          <p:nvSpPr>
            <p:cNvPr id="317" name="四角形: 角を丸くする 316">
              <a:extLst>
                <a:ext uri="{FF2B5EF4-FFF2-40B4-BE49-F238E27FC236}">
                  <a16:creationId xmlns:a16="http://schemas.microsoft.com/office/drawing/2014/main" id="{464BBAE2-1537-4AFD-A43C-9D01D54F894A}"/>
                </a:ext>
              </a:extLst>
            </p:cNvPr>
            <p:cNvSpPr/>
            <p:nvPr/>
          </p:nvSpPr>
          <p:spPr bwMode="auto">
            <a:xfrm>
              <a:off x="3757715" y="9577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8" name="四角形: 角を丸くする 317">
              <a:extLst>
                <a:ext uri="{FF2B5EF4-FFF2-40B4-BE49-F238E27FC236}">
                  <a16:creationId xmlns:a16="http://schemas.microsoft.com/office/drawing/2014/main" id="{0B5197A6-A441-4935-9748-22FD492EC1D6}"/>
                </a:ext>
              </a:extLst>
            </p:cNvPr>
            <p:cNvSpPr/>
            <p:nvPr/>
          </p:nvSpPr>
          <p:spPr bwMode="auto">
            <a:xfrm>
              <a:off x="3925461" y="11254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C22B2C42-9092-483E-B1F0-F4BD3CC06830}"/>
                </a:ext>
              </a:extLst>
            </p:cNvPr>
            <p:cNvSpPr/>
            <p:nvPr/>
          </p:nvSpPr>
          <p:spPr bwMode="auto">
            <a:xfrm>
              <a:off x="3828328" y="10283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D838D4C5-4710-494E-8693-9CE8B999E9F6}"/>
                </a:ext>
              </a:extLst>
            </p:cNvPr>
            <p:cNvGrpSpPr/>
            <p:nvPr/>
          </p:nvGrpSpPr>
          <p:grpSpPr>
            <a:xfrm>
              <a:off x="4414091" y="1351557"/>
              <a:ext cx="1123174" cy="1721060"/>
              <a:chOff x="3956309" y="4634903"/>
              <a:chExt cx="1702736" cy="2609133"/>
            </a:xfrm>
          </p:grpSpPr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CF867EE9-12BD-4683-92AA-042D77EABB63}"/>
                  </a:ext>
                </a:extLst>
              </p:cNvPr>
              <p:cNvSpPr/>
              <p:nvPr/>
            </p:nvSpPr>
            <p:spPr bwMode="auto">
              <a:xfrm>
                <a:off x="3956309" y="4636361"/>
                <a:ext cx="858880" cy="2607675"/>
              </a:xfrm>
              <a:custGeom>
                <a:avLst/>
                <a:gdLst>
                  <a:gd name="connsiteX0" fmla="*/ 429440 w 858880"/>
                  <a:gd name="connsiteY0" fmla="*/ 0 h 2607675"/>
                  <a:gd name="connsiteX1" fmla="*/ 858880 w 858880"/>
                  <a:gd name="connsiteY1" fmla="*/ 713059 h 2607675"/>
                  <a:gd name="connsiteX2" fmla="*/ 515987 w 858880"/>
                  <a:gd name="connsiteY2" fmla="*/ 1181455 h 2607675"/>
                  <a:gd name="connsiteX3" fmla="*/ 513121 w 858880"/>
                  <a:gd name="connsiteY3" fmla="*/ 1181776 h 2607675"/>
                  <a:gd name="connsiteX4" fmla="*/ 576345 w 858880"/>
                  <a:gd name="connsiteY4" fmla="*/ 2466013 h 2607675"/>
                  <a:gd name="connsiteX5" fmla="*/ 578269 w 858880"/>
                  <a:gd name="connsiteY5" fmla="*/ 2474537 h 2607675"/>
                  <a:gd name="connsiteX6" fmla="*/ 429440 w 858880"/>
                  <a:gd name="connsiteY6" fmla="*/ 2607675 h 2607675"/>
                  <a:gd name="connsiteX7" fmla="*/ 280611 w 858880"/>
                  <a:gd name="connsiteY7" fmla="*/ 2474537 h 2607675"/>
                  <a:gd name="connsiteX8" fmla="*/ 282535 w 858880"/>
                  <a:gd name="connsiteY8" fmla="*/ 2466013 h 2607675"/>
                  <a:gd name="connsiteX9" fmla="*/ 345760 w 858880"/>
                  <a:gd name="connsiteY9" fmla="*/ 1181777 h 2607675"/>
                  <a:gd name="connsiteX10" fmla="*/ 342893 w 858880"/>
                  <a:gd name="connsiteY10" fmla="*/ 1181455 h 2607675"/>
                  <a:gd name="connsiteX11" fmla="*/ 0 w 858880"/>
                  <a:gd name="connsiteY11" fmla="*/ 713059 h 2607675"/>
                  <a:gd name="connsiteX12" fmla="*/ 429440 w 858880"/>
                  <a:gd name="connsiteY12" fmla="*/ 0 h 260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8880" h="2607675">
                    <a:moveTo>
                      <a:pt x="429440" y="0"/>
                    </a:moveTo>
                    <a:cubicBezTo>
                      <a:pt x="666613" y="0"/>
                      <a:pt x="858880" y="449007"/>
                      <a:pt x="858880" y="713059"/>
                    </a:cubicBezTo>
                    <a:cubicBezTo>
                      <a:pt x="858880" y="944105"/>
                      <a:pt x="711676" y="1136873"/>
                      <a:pt x="515987" y="1181455"/>
                    </a:cubicBezTo>
                    <a:lnTo>
                      <a:pt x="513121" y="1181776"/>
                    </a:lnTo>
                    <a:lnTo>
                      <a:pt x="576345" y="2466013"/>
                    </a:lnTo>
                    <a:lnTo>
                      <a:pt x="578269" y="2474537"/>
                    </a:lnTo>
                    <a:cubicBezTo>
                      <a:pt x="578269" y="2548067"/>
                      <a:pt x="511636" y="2607675"/>
                      <a:pt x="429440" y="2607675"/>
                    </a:cubicBezTo>
                    <a:cubicBezTo>
                      <a:pt x="347244" y="2607675"/>
                      <a:pt x="280611" y="2548067"/>
                      <a:pt x="280611" y="2474537"/>
                    </a:cubicBezTo>
                    <a:lnTo>
                      <a:pt x="282535" y="2466013"/>
                    </a:lnTo>
                    <a:lnTo>
                      <a:pt x="345760" y="1181777"/>
                    </a:lnTo>
                    <a:lnTo>
                      <a:pt x="342893" y="1181455"/>
                    </a:lnTo>
                    <a:cubicBezTo>
                      <a:pt x="147205" y="1136873"/>
                      <a:pt x="0" y="944105"/>
                      <a:pt x="0" y="713059"/>
                    </a:cubicBezTo>
                    <a:cubicBezTo>
                      <a:pt x="0" y="449007"/>
                      <a:pt x="192267" y="0"/>
                      <a:pt x="42944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D9310935-F295-48F7-9E37-E836D0750CDD}"/>
                  </a:ext>
                </a:extLst>
              </p:cNvPr>
              <p:cNvSpPr/>
              <p:nvPr/>
            </p:nvSpPr>
            <p:spPr bwMode="auto">
              <a:xfrm>
                <a:off x="4943125" y="4634903"/>
                <a:ext cx="715920" cy="2609133"/>
              </a:xfrm>
              <a:custGeom>
                <a:avLst/>
                <a:gdLst>
                  <a:gd name="connsiteX0" fmla="*/ 0 w 715920"/>
                  <a:gd name="connsiteY0" fmla="*/ 0 h 2609133"/>
                  <a:gd name="connsiteX1" fmla="*/ 101600 w 715920"/>
                  <a:gd name="connsiteY1" fmla="*/ 0 h 2609133"/>
                  <a:gd name="connsiteX2" fmla="*/ 101600 w 715920"/>
                  <a:gd name="connsiteY2" fmla="*/ 693878 h 2609133"/>
                  <a:gd name="connsiteX3" fmla="*/ 152852 w 715920"/>
                  <a:gd name="connsiteY3" fmla="*/ 737513 h 2609133"/>
                  <a:gd name="connsiteX4" fmla="*/ 204104 w 715920"/>
                  <a:gd name="connsiteY4" fmla="*/ 693878 h 2609133"/>
                  <a:gd name="connsiteX5" fmla="*/ 204104 w 715920"/>
                  <a:gd name="connsiteY5" fmla="*/ 0 h 2609133"/>
                  <a:gd name="connsiteX6" fmla="*/ 306708 w 715920"/>
                  <a:gd name="connsiteY6" fmla="*/ 0 h 2609133"/>
                  <a:gd name="connsiteX7" fmla="*/ 306708 w 715920"/>
                  <a:gd name="connsiteY7" fmla="*/ 693878 h 2609133"/>
                  <a:gd name="connsiteX8" fmla="*/ 357960 w 715920"/>
                  <a:gd name="connsiteY8" fmla="*/ 737513 h 2609133"/>
                  <a:gd name="connsiteX9" fmla="*/ 409212 w 715920"/>
                  <a:gd name="connsiteY9" fmla="*/ 693878 h 2609133"/>
                  <a:gd name="connsiteX10" fmla="*/ 409212 w 715920"/>
                  <a:gd name="connsiteY10" fmla="*/ 0 h 2609133"/>
                  <a:gd name="connsiteX11" fmla="*/ 511816 w 715920"/>
                  <a:gd name="connsiteY11" fmla="*/ 0 h 2609133"/>
                  <a:gd name="connsiteX12" fmla="*/ 511816 w 715920"/>
                  <a:gd name="connsiteY12" fmla="*/ 693878 h 2609133"/>
                  <a:gd name="connsiteX13" fmla="*/ 563068 w 715920"/>
                  <a:gd name="connsiteY13" fmla="*/ 737513 h 2609133"/>
                  <a:gd name="connsiteX14" fmla="*/ 614320 w 715920"/>
                  <a:gd name="connsiteY14" fmla="*/ 693878 h 2609133"/>
                  <a:gd name="connsiteX15" fmla="*/ 614320 w 715920"/>
                  <a:gd name="connsiteY15" fmla="*/ 0 h 2609133"/>
                  <a:gd name="connsiteX16" fmla="*/ 715920 w 715920"/>
                  <a:gd name="connsiteY16" fmla="*/ 0 h 2609133"/>
                  <a:gd name="connsiteX17" fmla="*/ 715920 w 715920"/>
                  <a:gd name="connsiteY17" fmla="*/ 834666 h 2609133"/>
                  <a:gd name="connsiteX18" fmla="*/ 497294 w 715920"/>
                  <a:gd name="connsiteY18" fmla="*/ 1164496 h 2609133"/>
                  <a:gd name="connsiteX19" fmla="*/ 436062 w 715920"/>
                  <a:gd name="connsiteY19" fmla="*/ 1176858 h 2609133"/>
                  <a:gd name="connsiteX20" fmla="*/ 499600 w 715920"/>
                  <a:gd name="connsiteY20" fmla="*/ 2467471 h 2609133"/>
                  <a:gd name="connsiteX21" fmla="*/ 501524 w 715920"/>
                  <a:gd name="connsiteY21" fmla="*/ 2475995 h 2609133"/>
                  <a:gd name="connsiteX22" fmla="*/ 352695 w 715920"/>
                  <a:gd name="connsiteY22" fmla="*/ 2609133 h 2609133"/>
                  <a:gd name="connsiteX23" fmla="*/ 203866 w 715920"/>
                  <a:gd name="connsiteY23" fmla="*/ 2475995 h 2609133"/>
                  <a:gd name="connsiteX24" fmla="*/ 205790 w 715920"/>
                  <a:gd name="connsiteY24" fmla="*/ 2467471 h 2609133"/>
                  <a:gd name="connsiteX25" fmla="*/ 269433 w 715920"/>
                  <a:gd name="connsiteY25" fmla="*/ 1174753 h 2609133"/>
                  <a:gd name="connsiteX26" fmla="*/ 218626 w 715920"/>
                  <a:gd name="connsiteY26" fmla="*/ 1164496 h 2609133"/>
                  <a:gd name="connsiteX27" fmla="*/ 0 w 715920"/>
                  <a:gd name="connsiteY27" fmla="*/ 834666 h 260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15920" h="2609133">
                    <a:moveTo>
                      <a:pt x="0" y="0"/>
                    </a:moveTo>
                    <a:lnTo>
                      <a:pt x="101600" y="0"/>
                    </a:lnTo>
                    <a:lnTo>
                      <a:pt x="101600" y="693878"/>
                    </a:lnTo>
                    <a:cubicBezTo>
                      <a:pt x="101600" y="717977"/>
                      <a:pt x="124546" y="737513"/>
                      <a:pt x="152852" y="737513"/>
                    </a:cubicBezTo>
                    <a:cubicBezTo>
                      <a:pt x="181158" y="737513"/>
                      <a:pt x="204104" y="717977"/>
                      <a:pt x="204104" y="693878"/>
                    </a:cubicBezTo>
                    <a:lnTo>
                      <a:pt x="204104" y="0"/>
                    </a:lnTo>
                    <a:lnTo>
                      <a:pt x="306708" y="0"/>
                    </a:lnTo>
                    <a:lnTo>
                      <a:pt x="306708" y="693878"/>
                    </a:lnTo>
                    <a:cubicBezTo>
                      <a:pt x="306708" y="717977"/>
                      <a:pt x="329654" y="737513"/>
                      <a:pt x="357960" y="737513"/>
                    </a:cubicBezTo>
                    <a:cubicBezTo>
                      <a:pt x="386266" y="737513"/>
                      <a:pt x="409212" y="717977"/>
                      <a:pt x="409212" y="693878"/>
                    </a:cubicBezTo>
                    <a:lnTo>
                      <a:pt x="409212" y="0"/>
                    </a:lnTo>
                    <a:lnTo>
                      <a:pt x="511816" y="0"/>
                    </a:lnTo>
                    <a:lnTo>
                      <a:pt x="511816" y="693878"/>
                    </a:lnTo>
                    <a:cubicBezTo>
                      <a:pt x="511816" y="717977"/>
                      <a:pt x="534762" y="737513"/>
                      <a:pt x="563068" y="737513"/>
                    </a:cubicBezTo>
                    <a:cubicBezTo>
                      <a:pt x="591374" y="737513"/>
                      <a:pt x="614320" y="717977"/>
                      <a:pt x="614320" y="693878"/>
                    </a:cubicBezTo>
                    <a:lnTo>
                      <a:pt x="614320" y="0"/>
                    </a:lnTo>
                    <a:lnTo>
                      <a:pt x="715920" y="0"/>
                    </a:lnTo>
                    <a:lnTo>
                      <a:pt x="715920" y="834666"/>
                    </a:lnTo>
                    <a:cubicBezTo>
                      <a:pt x="715920" y="982938"/>
                      <a:pt x="625771" y="1110155"/>
                      <a:pt x="497294" y="1164496"/>
                    </a:cubicBezTo>
                    <a:lnTo>
                      <a:pt x="436062" y="1176858"/>
                    </a:lnTo>
                    <a:lnTo>
                      <a:pt x="499600" y="2467471"/>
                    </a:lnTo>
                    <a:lnTo>
                      <a:pt x="501524" y="2475995"/>
                    </a:lnTo>
                    <a:cubicBezTo>
                      <a:pt x="501524" y="2549525"/>
                      <a:pt x="434891" y="2609133"/>
                      <a:pt x="352695" y="2609133"/>
                    </a:cubicBezTo>
                    <a:cubicBezTo>
                      <a:pt x="270499" y="2609133"/>
                      <a:pt x="203866" y="2549525"/>
                      <a:pt x="203866" y="2475995"/>
                    </a:cubicBezTo>
                    <a:lnTo>
                      <a:pt x="205790" y="2467471"/>
                    </a:lnTo>
                    <a:lnTo>
                      <a:pt x="269433" y="1174753"/>
                    </a:lnTo>
                    <a:lnTo>
                      <a:pt x="218626" y="1164496"/>
                    </a:lnTo>
                    <a:cubicBezTo>
                      <a:pt x="90149" y="1110155"/>
                      <a:pt x="0" y="982938"/>
                      <a:pt x="0" y="83466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60DC3591-AD8D-413E-B7F8-058553857B09}"/>
                </a:ext>
              </a:extLst>
            </p:cNvPr>
            <p:cNvGrpSpPr/>
            <p:nvPr/>
          </p:nvGrpSpPr>
          <p:grpSpPr>
            <a:xfrm>
              <a:off x="4004512" y="1469992"/>
              <a:ext cx="1895432" cy="1624913"/>
              <a:chOff x="411530" y="6896414"/>
              <a:chExt cx="2468583" cy="2116264"/>
            </a:xfrm>
          </p:grpSpPr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BF8FFCAC-59C4-4C53-80BB-047F7A91AFEE}"/>
                  </a:ext>
                </a:extLst>
              </p:cNvPr>
              <p:cNvSpPr/>
              <p:nvPr/>
            </p:nvSpPr>
            <p:spPr bwMode="auto">
              <a:xfrm>
                <a:off x="2209586" y="6896414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2ACB83A5-10FA-4725-A154-B632C4F160C4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17460A18-42A2-41CF-8575-04CE44A5DE19}"/>
                  </a:ext>
                </a:extLst>
              </p:cNvPr>
              <p:cNvSpPr/>
              <p:nvPr/>
            </p:nvSpPr>
            <p:spPr bwMode="auto">
              <a:xfrm>
                <a:off x="616611" y="8494569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DC7BCDFA-675F-4E7D-A82B-DAF92F105459}"/>
                  </a:ext>
                </a:extLst>
              </p:cNvPr>
              <p:cNvSpPr/>
              <p:nvPr/>
            </p:nvSpPr>
            <p:spPr bwMode="auto">
              <a:xfrm>
                <a:off x="2362003" y="7745081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B734E509-7FE9-45FF-8FC6-3E1593A97B2E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89BB1FE3-8F73-421C-B6B3-CCF51605B3C1}"/>
                </a:ext>
              </a:extLst>
            </p:cNvPr>
            <p:cNvSpPr/>
            <p:nvPr/>
          </p:nvSpPr>
          <p:spPr bwMode="auto">
            <a:xfrm>
              <a:off x="3878542" y="10746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5EA3CCF3-3F76-4D11-8D8A-F2A7BB682A2C}"/>
              </a:ext>
            </a:extLst>
          </p:cNvPr>
          <p:cNvGrpSpPr/>
          <p:nvPr/>
        </p:nvGrpSpPr>
        <p:grpSpPr>
          <a:xfrm>
            <a:off x="6704115" y="957723"/>
            <a:ext cx="2445877" cy="2445877"/>
            <a:chOff x="6704115" y="957723"/>
            <a:chExt cx="2445877" cy="2445877"/>
          </a:xfrm>
        </p:grpSpPr>
        <p:sp>
          <p:nvSpPr>
            <p:cNvPr id="311" name="四角形: 角を丸くする 310">
              <a:extLst>
                <a:ext uri="{FF2B5EF4-FFF2-40B4-BE49-F238E27FC236}">
                  <a16:creationId xmlns:a16="http://schemas.microsoft.com/office/drawing/2014/main" id="{EAFA53C0-419E-48B0-9642-D21A79A21861}"/>
                </a:ext>
              </a:extLst>
            </p:cNvPr>
            <p:cNvSpPr/>
            <p:nvPr/>
          </p:nvSpPr>
          <p:spPr bwMode="auto">
            <a:xfrm>
              <a:off x="6704115" y="9577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2" name="四角形: 角を丸くする 311">
              <a:extLst>
                <a:ext uri="{FF2B5EF4-FFF2-40B4-BE49-F238E27FC236}">
                  <a16:creationId xmlns:a16="http://schemas.microsoft.com/office/drawing/2014/main" id="{879FB793-BFF7-49FB-A024-50C31B6103D4}"/>
                </a:ext>
              </a:extLst>
            </p:cNvPr>
            <p:cNvSpPr/>
            <p:nvPr/>
          </p:nvSpPr>
          <p:spPr bwMode="auto">
            <a:xfrm>
              <a:off x="6871861" y="11254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FAC57652-DB77-4530-8774-A97BAD6DA2AF}"/>
                </a:ext>
              </a:extLst>
            </p:cNvPr>
            <p:cNvSpPr/>
            <p:nvPr/>
          </p:nvSpPr>
          <p:spPr bwMode="auto">
            <a:xfrm>
              <a:off x="6774728" y="10283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F9E9332B-1C1E-4F00-A174-5560B3D4E358}"/>
                </a:ext>
              </a:extLst>
            </p:cNvPr>
            <p:cNvGrpSpPr/>
            <p:nvPr/>
          </p:nvGrpSpPr>
          <p:grpSpPr>
            <a:xfrm>
              <a:off x="7267868" y="1294384"/>
              <a:ext cx="1354648" cy="1789524"/>
              <a:chOff x="9591314" y="4016421"/>
              <a:chExt cx="1548671" cy="2045833"/>
            </a:xfrm>
          </p:grpSpPr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0C611071-E1D4-4B6B-9781-93F3F7A6ED1D}"/>
                  </a:ext>
                </a:extLst>
              </p:cNvPr>
              <p:cNvGrpSpPr/>
              <p:nvPr/>
            </p:nvGrpSpPr>
            <p:grpSpPr>
              <a:xfrm>
                <a:off x="10223050" y="4046469"/>
                <a:ext cx="277446" cy="1958686"/>
                <a:chOff x="4082207" y="1853825"/>
                <a:chExt cx="420744" cy="2970330"/>
              </a:xfrm>
            </p:grpSpPr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FA578BD4-79A3-49CF-93D0-A7B6D6AD86E7}"/>
                    </a:ext>
                  </a:extLst>
                </p:cNvPr>
                <p:cNvSpPr/>
                <p:nvPr/>
              </p:nvSpPr>
              <p:spPr bwMode="auto">
                <a:xfrm rot="10800000">
                  <a:off x="4082208" y="1853825"/>
                  <a:ext cx="420743" cy="2970330"/>
                </a:xfrm>
                <a:custGeom>
                  <a:avLst/>
                  <a:gdLst>
                    <a:gd name="connsiteX0" fmla="*/ 210371 w 420743"/>
                    <a:gd name="connsiteY0" fmla="*/ 2970330 h 2970330"/>
                    <a:gd name="connsiteX1" fmla="*/ 52110 w 420743"/>
                    <a:gd name="connsiteY1" fmla="*/ 2406846 h 2970330"/>
                    <a:gd name="connsiteX2" fmla="*/ 39370 w 420743"/>
                    <a:gd name="connsiteY2" fmla="*/ 2067896 h 2970330"/>
                    <a:gd name="connsiteX3" fmla="*/ 13182 w 420743"/>
                    <a:gd name="connsiteY3" fmla="*/ 2057048 h 2970330"/>
                    <a:gd name="connsiteX4" fmla="*/ 0 w 420743"/>
                    <a:gd name="connsiteY4" fmla="*/ 2025225 h 2970330"/>
                    <a:gd name="connsiteX5" fmla="*/ 45005 w 420743"/>
                    <a:gd name="connsiteY5" fmla="*/ 1980220 h 2970330"/>
                    <a:gd name="connsiteX6" fmla="*/ 57950 w 420743"/>
                    <a:gd name="connsiteY6" fmla="*/ 1980220 h 2970330"/>
                    <a:gd name="connsiteX7" fmla="*/ 57950 w 420743"/>
                    <a:gd name="connsiteY7" fmla="*/ 360040 h 2970330"/>
                    <a:gd name="connsiteX8" fmla="*/ 54967 w 420743"/>
                    <a:gd name="connsiteY8" fmla="*/ 360040 h 2970330"/>
                    <a:gd name="connsiteX9" fmla="*/ 87822 w 420743"/>
                    <a:gd name="connsiteY9" fmla="*/ 0 h 2970330"/>
                    <a:gd name="connsiteX10" fmla="*/ 310314 w 420743"/>
                    <a:gd name="connsiteY10" fmla="*/ 0 h 2970330"/>
                    <a:gd name="connsiteX11" fmla="*/ 343169 w 420743"/>
                    <a:gd name="connsiteY11" fmla="*/ 360040 h 2970330"/>
                    <a:gd name="connsiteX12" fmla="*/ 344152 w 420743"/>
                    <a:gd name="connsiteY12" fmla="*/ 360040 h 2970330"/>
                    <a:gd name="connsiteX13" fmla="*/ 344152 w 420743"/>
                    <a:gd name="connsiteY13" fmla="*/ 1435375 h 2970330"/>
                    <a:gd name="connsiteX14" fmla="*/ 353505 w 420743"/>
                    <a:gd name="connsiteY14" fmla="*/ 1395157 h 2970330"/>
                    <a:gd name="connsiteX15" fmla="*/ 379881 w 420743"/>
                    <a:gd name="connsiteY15" fmla="*/ 1767546 h 2970330"/>
                    <a:gd name="connsiteX16" fmla="*/ 381922 w 420743"/>
                    <a:gd name="connsiteY16" fmla="*/ 1982781 h 2970330"/>
                    <a:gd name="connsiteX17" fmla="*/ 407561 w 420743"/>
                    <a:gd name="connsiteY17" fmla="*/ 1993401 h 2970330"/>
                    <a:gd name="connsiteX18" fmla="*/ 420743 w 420743"/>
                    <a:gd name="connsiteY18" fmla="*/ 2025225 h 2970330"/>
                    <a:gd name="connsiteX19" fmla="*/ 407561 w 420743"/>
                    <a:gd name="connsiteY19" fmla="*/ 2057048 h 2970330"/>
                    <a:gd name="connsiteX20" fmla="*/ 381373 w 420743"/>
                    <a:gd name="connsiteY20" fmla="*/ 2067896 h 2970330"/>
                    <a:gd name="connsiteX21" fmla="*/ 368633 w 420743"/>
                    <a:gd name="connsiteY21" fmla="*/ 2406846 h 2970330"/>
                    <a:gd name="connsiteX22" fmla="*/ 210371 w 420743"/>
                    <a:gd name="connsiteY22" fmla="*/ 2970330 h 2970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20743" h="2970330">
                      <a:moveTo>
                        <a:pt x="210371" y="2970330"/>
                      </a:moveTo>
                      <a:cubicBezTo>
                        <a:pt x="139227" y="2970330"/>
                        <a:pt x="78184" y="2737982"/>
                        <a:pt x="52110" y="2406846"/>
                      </a:cubicBezTo>
                      <a:lnTo>
                        <a:pt x="39370" y="2067896"/>
                      </a:lnTo>
                      <a:lnTo>
                        <a:pt x="13182" y="2057048"/>
                      </a:lnTo>
                      <a:cubicBezTo>
                        <a:pt x="5037" y="2048904"/>
                        <a:pt x="0" y="2037653"/>
                        <a:pt x="0" y="2025225"/>
                      </a:cubicBezTo>
                      <a:cubicBezTo>
                        <a:pt x="0" y="2000369"/>
                        <a:pt x="20149" y="1980220"/>
                        <a:pt x="45005" y="1980220"/>
                      </a:cubicBezTo>
                      <a:lnTo>
                        <a:pt x="57950" y="1980220"/>
                      </a:lnTo>
                      <a:lnTo>
                        <a:pt x="57950" y="360040"/>
                      </a:lnTo>
                      <a:lnTo>
                        <a:pt x="54967" y="360040"/>
                      </a:lnTo>
                      <a:lnTo>
                        <a:pt x="87822" y="0"/>
                      </a:lnTo>
                      <a:lnTo>
                        <a:pt x="310314" y="0"/>
                      </a:lnTo>
                      <a:lnTo>
                        <a:pt x="343169" y="360040"/>
                      </a:lnTo>
                      <a:lnTo>
                        <a:pt x="344152" y="360040"/>
                      </a:lnTo>
                      <a:lnTo>
                        <a:pt x="344152" y="1435375"/>
                      </a:lnTo>
                      <a:lnTo>
                        <a:pt x="353505" y="1395157"/>
                      </a:lnTo>
                      <a:cubicBezTo>
                        <a:pt x="365362" y="1395157"/>
                        <a:pt x="375535" y="1548709"/>
                        <a:pt x="379881" y="1767546"/>
                      </a:cubicBezTo>
                      <a:lnTo>
                        <a:pt x="381922" y="1982781"/>
                      </a:lnTo>
                      <a:lnTo>
                        <a:pt x="407561" y="1993401"/>
                      </a:lnTo>
                      <a:cubicBezTo>
                        <a:pt x="415706" y="2001546"/>
                        <a:pt x="420743" y="2012797"/>
                        <a:pt x="420743" y="2025225"/>
                      </a:cubicBezTo>
                      <a:cubicBezTo>
                        <a:pt x="420743" y="2037653"/>
                        <a:pt x="415706" y="2048904"/>
                        <a:pt x="407561" y="2057048"/>
                      </a:cubicBezTo>
                      <a:lnTo>
                        <a:pt x="381373" y="2067896"/>
                      </a:lnTo>
                      <a:lnTo>
                        <a:pt x="368633" y="2406846"/>
                      </a:lnTo>
                      <a:cubicBezTo>
                        <a:pt x="342558" y="2737982"/>
                        <a:pt x="281516" y="2970330"/>
                        <a:pt x="210371" y="297033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13D7B735-74C1-4FBD-BEA0-3F356EF3BF87}"/>
                    </a:ext>
                  </a:extLst>
                </p:cNvPr>
                <p:cNvGrpSpPr/>
                <p:nvPr/>
              </p:nvGrpSpPr>
              <p:grpSpPr>
                <a:xfrm>
                  <a:off x="4082207" y="1853825"/>
                  <a:ext cx="420743" cy="2970330"/>
                  <a:chOff x="4082207" y="1853825"/>
                  <a:chExt cx="661466" cy="2970330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sp>
                <p:nvSpPr>
                  <p:cNvPr id="349" name="フリーフォーム: 図形 348">
                    <a:extLst>
                      <a:ext uri="{FF2B5EF4-FFF2-40B4-BE49-F238E27FC236}">
                        <a16:creationId xmlns:a16="http://schemas.microsoft.com/office/drawing/2014/main" id="{E96D9A0C-AF18-4BFF-A859-0B26D36FF4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42910" y="1853825"/>
                    <a:ext cx="540060" cy="945105"/>
                  </a:xfrm>
                  <a:custGeom>
                    <a:avLst/>
                    <a:gdLst>
                      <a:gd name="connsiteX0" fmla="*/ 270030 w 540060"/>
                      <a:gd name="connsiteY0" fmla="*/ 0 h 945105"/>
                      <a:gd name="connsiteX1" fmla="*/ 540060 w 540060"/>
                      <a:gd name="connsiteY1" fmla="*/ 922603 h 945105"/>
                      <a:gd name="connsiteX2" fmla="*/ 539396 w 540060"/>
                      <a:gd name="connsiteY2" fmla="*/ 945105 h 945105"/>
                      <a:gd name="connsiteX3" fmla="*/ 664 w 540060"/>
                      <a:gd name="connsiteY3" fmla="*/ 945105 h 945105"/>
                      <a:gd name="connsiteX4" fmla="*/ 0 w 540060"/>
                      <a:gd name="connsiteY4" fmla="*/ 922603 h 945105"/>
                      <a:gd name="connsiteX5" fmla="*/ 270030 w 540060"/>
                      <a:gd name="connsiteY5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40060" h="945105">
                        <a:moveTo>
                          <a:pt x="270030" y="0"/>
                        </a:moveTo>
                        <a:cubicBezTo>
                          <a:pt x="419163" y="0"/>
                          <a:pt x="540060" y="413063"/>
                          <a:pt x="540060" y="922603"/>
                        </a:cubicBezTo>
                        <a:lnTo>
                          <a:pt x="539396" y="945105"/>
                        </a:lnTo>
                        <a:lnTo>
                          <a:pt x="664" y="945105"/>
                        </a:lnTo>
                        <a:lnTo>
                          <a:pt x="0" y="922603"/>
                        </a:lnTo>
                        <a:cubicBezTo>
                          <a:pt x="0" y="413063"/>
                          <a:pt x="120897" y="0"/>
                          <a:pt x="270030" y="0"/>
                        </a:cubicBez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正方形/長方形 349">
                    <a:extLst>
                      <a:ext uri="{FF2B5EF4-FFF2-40B4-BE49-F238E27FC236}">
                        <a16:creationId xmlns:a16="http://schemas.microsoft.com/office/drawing/2014/main" id="{62AD832E-9CA7-47B5-9BC7-62713C4B62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02619" y="2790837"/>
                    <a:ext cx="449949" cy="1673278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4727AFC9-F725-4C9F-B1D1-8BB7DBA4E2F8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4142910" y="2804407"/>
                    <a:ext cx="90010" cy="624591"/>
                  </a:xfrm>
                  <a:custGeom>
                    <a:avLst/>
                    <a:gdLst>
                      <a:gd name="connsiteX0" fmla="*/ 270030 w 540060"/>
                      <a:gd name="connsiteY0" fmla="*/ 0 h 945105"/>
                      <a:gd name="connsiteX1" fmla="*/ 540060 w 540060"/>
                      <a:gd name="connsiteY1" fmla="*/ 922603 h 945105"/>
                      <a:gd name="connsiteX2" fmla="*/ 539396 w 540060"/>
                      <a:gd name="connsiteY2" fmla="*/ 945105 h 945105"/>
                      <a:gd name="connsiteX3" fmla="*/ 664 w 540060"/>
                      <a:gd name="connsiteY3" fmla="*/ 945105 h 945105"/>
                      <a:gd name="connsiteX4" fmla="*/ 0 w 540060"/>
                      <a:gd name="connsiteY4" fmla="*/ 922603 h 945105"/>
                      <a:gd name="connsiteX5" fmla="*/ 270030 w 540060"/>
                      <a:gd name="connsiteY5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40060" h="945105">
                        <a:moveTo>
                          <a:pt x="270030" y="0"/>
                        </a:moveTo>
                        <a:cubicBezTo>
                          <a:pt x="419163" y="0"/>
                          <a:pt x="540060" y="413063"/>
                          <a:pt x="540060" y="922603"/>
                        </a:cubicBezTo>
                        <a:lnTo>
                          <a:pt x="539396" y="945105"/>
                        </a:lnTo>
                        <a:lnTo>
                          <a:pt x="664" y="945105"/>
                        </a:lnTo>
                        <a:lnTo>
                          <a:pt x="0" y="922603"/>
                        </a:lnTo>
                        <a:cubicBezTo>
                          <a:pt x="0" y="413063"/>
                          <a:pt x="120897" y="0"/>
                          <a:pt x="270030" y="0"/>
                        </a:cubicBez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四角形: 角を丸くする 351">
                    <a:extLst>
                      <a:ext uri="{FF2B5EF4-FFF2-40B4-BE49-F238E27FC236}">
                        <a16:creationId xmlns:a16="http://schemas.microsoft.com/office/drawing/2014/main" id="{BDB65B79-9EF1-405F-A6AC-13FE985D4C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2207" y="2753925"/>
                    <a:ext cx="661466" cy="9001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台形 352">
                    <a:extLst>
                      <a:ext uri="{FF2B5EF4-FFF2-40B4-BE49-F238E27FC236}">
                        <a16:creationId xmlns:a16="http://schemas.microsoft.com/office/drawing/2014/main" id="{7FC3A64B-DBFD-498D-AF5A-C79A621FCA4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204164" y="4464115"/>
                    <a:ext cx="453093" cy="360040"/>
                  </a:xfrm>
                  <a:prstGeom prst="trapezoid">
                    <a:avLst>
                      <a:gd name="adj" fmla="val 11400"/>
                    </a:avLst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A1219EE1-2938-4728-8730-9B1DF4AE7336}"/>
                  </a:ext>
                </a:extLst>
              </p:cNvPr>
              <p:cNvGrpSpPr/>
              <p:nvPr/>
            </p:nvGrpSpPr>
            <p:grpSpPr>
              <a:xfrm>
                <a:off x="9591314" y="4016421"/>
                <a:ext cx="344871" cy="2045833"/>
                <a:chOff x="6661698" y="3996532"/>
                <a:chExt cx="405045" cy="2402798"/>
              </a:xfrm>
            </p:grpSpPr>
            <p:sp>
              <p:nvSpPr>
                <p:cNvPr id="344" name="二等辺三角形 343">
                  <a:extLst>
                    <a:ext uri="{FF2B5EF4-FFF2-40B4-BE49-F238E27FC236}">
                      <a16:creationId xmlns:a16="http://schemas.microsoft.com/office/drawing/2014/main" id="{80CCEA08-BA05-4E22-AF19-96BE70EBAEE3}"/>
                    </a:ext>
                  </a:extLst>
                </p:cNvPr>
                <p:cNvSpPr/>
                <p:nvPr/>
              </p:nvSpPr>
              <p:spPr bwMode="auto">
                <a:xfrm>
                  <a:off x="6806147" y="3996532"/>
                  <a:ext cx="120910" cy="184943"/>
                </a:xfrm>
                <a:prstGeom prst="triangle">
                  <a:avLst/>
                </a:prstGeom>
                <a:solidFill>
                  <a:srgbClr val="FF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台形 344">
                  <a:extLst>
                    <a:ext uri="{FF2B5EF4-FFF2-40B4-BE49-F238E27FC236}">
                      <a16:creationId xmlns:a16="http://schemas.microsoft.com/office/drawing/2014/main" id="{05340BF6-E7FA-44DA-A715-41F332A44FE5}"/>
                    </a:ext>
                  </a:extLst>
                </p:cNvPr>
                <p:cNvSpPr/>
                <p:nvPr/>
              </p:nvSpPr>
              <p:spPr bwMode="auto">
                <a:xfrm>
                  <a:off x="6661698" y="4149080"/>
                  <a:ext cx="405045" cy="495055"/>
                </a:xfrm>
                <a:prstGeom prst="trapezoid">
                  <a:avLst>
                    <a:gd name="adj" fmla="val 37542"/>
                  </a:avLst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正方形/長方形 345">
                  <a:extLst>
                    <a:ext uri="{FF2B5EF4-FFF2-40B4-BE49-F238E27FC236}">
                      <a16:creationId xmlns:a16="http://schemas.microsoft.com/office/drawing/2014/main" id="{AAB2C454-15F5-4023-8F46-A06B2A8F1BC2}"/>
                    </a:ext>
                  </a:extLst>
                </p:cNvPr>
                <p:cNvSpPr/>
                <p:nvPr/>
              </p:nvSpPr>
              <p:spPr bwMode="auto">
                <a:xfrm>
                  <a:off x="6661698" y="4644135"/>
                  <a:ext cx="405045" cy="1755195"/>
                </a:xfrm>
                <a:prstGeom prst="rect">
                  <a:avLst/>
                </a:prstGeom>
                <a:solidFill>
                  <a:srgbClr val="FF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19115F66-3C3E-43DA-BB23-740A70B84848}"/>
                  </a:ext>
                </a:extLst>
              </p:cNvPr>
              <p:cNvGrpSpPr/>
              <p:nvPr/>
            </p:nvGrpSpPr>
            <p:grpSpPr>
              <a:xfrm>
                <a:off x="10787361" y="4016421"/>
                <a:ext cx="352624" cy="2045833"/>
                <a:chOff x="2657745" y="2710270"/>
                <a:chExt cx="585065" cy="3394396"/>
              </a:xfrm>
            </p:grpSpPr>
            <p:sp>
              <p:nvSpPr>
                <p:cNvPr id="339" name="平行四辺形 338">
                  <a:extLst>
                    <a:ext uri="{FF2B5EF4-FFF2-40B4-BE49-F238E27FC236}">
                      <a16:creationId xmlns:a16="http://schemas.microsoft.com/office/drawing/2014/main" id="{34222F40-E16C-4346-971F-1743404174E5}"/>
                    </a:ext>
                  </a:extLst>
                </p:cNvPr>
                <p:cNvSpPr/>
                <p:nvPr/>
              </p:nvSpPr>
              <p:spPr bwMode="auto">
                <a:xfrm rot="5400000">
                  <a:off x="1645132" y="3811543"/>
                  <a:ext cx="2608942" cy="406395"/>
                </a:xfrm>
                <a:prstGeom prst="parallelogram">
                  <a:avLst>
                    <a:gd name="adj" fmla="val 6093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2F89493A-7A68-4789-8C51-67482251D274}"/>
                    </a:ext>
                  </a:extLst>
                </p:cNvPr>
                <p:cNvSpPr/>
                <p:nvPr/>
              </p:nvSpPr>
              <p:spPr bwMode="auto">
                <a:xfrm>
                  <a:off x="2657745" y="3248979"/>
                  <a:ext cx="585065" cy="2608943"/>
                </a:xfrm>
                <a:custGeom>
                  <a:avLst/>
                  <a:gdLst>
                    <a:gd name="connsiteX0" fmla="*/ 223152 w 585065"/>
                    <a:gd name="connsiteY0" fmla="*/ 109736 h 2608943"/>
                    <a:gd name="connsiteX1" fmla="*/ 188460 w 585065"/>
                    <a:gd name="connsiteY1" fmla="*/ 144428 h 2608943"/>
                    <a:gd name="connsiteX2" fmla="*/ 188460 w 585065"/>
                    <a:gd name="connsiteY2" fmla="*/ 2285844 h 2608943"/>
                    <a:gd name="connsiteX3" fmla="*/ 223152 w 585065"/>
                    <a:gd name="connsiteY3" fmla="*/ 2320536 h 2608943"/>
                    <a:gd name="connsiteX4" fmla="*/ 361914 w 585065"/>
                    <a:gd name="connsiteY4" fmla="*/ 2320536 h 2608943"/>
                    <a:gd name="connsiteX5" fmla="*/ 396606 w 585065"/>
                    <a:gd name="connsiteY5" fmla="*/ 2285844 h 2608943"/>
                    <a:gd name="connsiteX6" fmla="*/ 396606 w 585065"/>
                    <a:gd name="connsiteY6" fmla="*/ 144428 h 2608943"/>
                    <a:gd name="connsiteX7" fmla="*/ 361914 w 585065"/>
                    <a:gd name="connsiteY7" fmla="*/ 109736 h 2608943"/>
                    <a:gd name="connsiteX8" fmla="*/ 97513 w 585065"/>
                    <a:gd name="connsiteY8" fmla="*/ 0 h 2608943"/>
                    <a:gd name="connsiteX9" fmla="*/ 487552 w 585065"/>
                    <a:gd name="connsiteY9" fmla="*/ 0 h 2608943"/>
                    <a:gd name="connsiteX10" fmla="*/ 585065 w 585065"/>
                    <a:gd name="connsiteY10" fmla="*/ 97513 h 2608943"/>
                    <a:gd name="connsiteX11" fmla="*/ 585065 w 585065"/>
                    <a:gd name="connsiteY11" fmla="*/ 2511430 h 2608943"/>
                    <a:gd name="connsiteX12" fmla="*/ 487552 w 585065"/>
                    <a:gd name="connsiteY12" fmla="*/ 2608943 h 2608943"/>
                    <a:gd name="connsiteX13" fmla="*/ 97513 w 585065"/>
                    <a:gd name="connsiteY13" fmla="*/ 2608943 h 2608943"/>
                    <a:gd name="connsiteX14" fmla="*/ 0 w 585065"/>
                    <a:gd name="connsiteY14" fmla="*/ 2511430 h 2608943"/>
                    <a:gd name="connsiteX15" fmla="*/ 0 w 585065"/>
                    <a:gd name="connsiteY15" fmla="*/ 97513 h 2608943"/>
                    <a:gd name="connsiteX16" fmla="*/ 97513 w 585065"/>
                    <a:gd name="connsiteY16" fmla="*/ 0 h 2608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5065" h="2608943">
                      <a:moveTo>
                        <a:pt x="223152" y="109736"/>
                      </a:moveTo>
                      <a:cubicBezTo>
                        <a:pt x="203992" y="109736"/>
                        <a:pt x="188460" y="125268"/>
                        <a:pt x="188460" y="144428"/>
                      </a:cubicBezTo>
                      <a:lnTo>
                        <a:pt x="188460" y="2285844"/>
                      </a:lnTo>
                      <a:cubicBezTo>
                        <a:pt x="188460" y="2305004"/>
                        <a:pt x="203992" y="2320536"/>
                        <a:pt x="223152" y="2320536"/>
                      </a:cubicBezTo>
                      <a:lnTo>
                        <a:pt x="361914" y="2320536"/>
                      </a:lnTo>
                      <a:cubicBezTo>
                        <a:pt x="381074" y="2320536"/>
                        <a:pt x="396606" y="2305004"/>
                        <a:pt x="396606" y="2285844"/>
                      </a:cubicBezTo>
                      <a:lnTo>
                        <a:pt x="396606" y="144428"/>
                      </a:lnTo>
                      <a:cubicBezTo>
                        <a:pt x="396606" y="125268"/>
                        <a:pt x="381074" y="109736"/>
                        <a:pt x="361914" y="109736"/>
                      </a:cubicBezTo>
                      <a:close/>
                      <a:moveTo>
                        <a:pt x="97513" y="0"/>
                      </a:moveTo>
                      <a:lnTo>
                        <a:pt x="487552" y="0"/>
                      </a:lnTo>
                      <a:cubicBezTo>
                        <a:pt x="541407" y="0"/>
                        <a:pt x="585065" y="43658"/>
                        <a:pt x="585065" y="97513"/>
                      </a:cubicBezTo>
                      <a:lnTo>
                        <a:pt x="585065" y="2511430"/>
                      </a:lnTo>
                      <a:cubicBezTo>
                        <a:pt x="585065" y="2565285"/>
                        <a:pt x="541407" y="2608943"/>
                        <a:pt x="487552" y="2608943"/>
                      </a:cubicBezTo>
                      <a:lnTo>
                        <a:pt x="97513" y="2608943"/>
                      </a:lnTo>
                      <a:cubicBezTo>
                        <a:pt x="43658" y="2608943"/>
                        <a:pt x="0" y="2565285"/>
                        <a:pt x="0" y="2511430"/>
                      </a:cubicBezTo>
                      <a:lnTo>
                        <a:pt x="0" y="97513"/>
                      </a:lnTo>
                      <a:cubicBezTo>
                        <a:pt x="0" y="43658"/>
                        <a:pt x="43658" y="0"/>
                        <a:pt x="97513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BFE25741-96E3-4830-A429-C6A08BEF2DBB}"/>
                    </a:ext>
                  </a:extLst>
                </p:cNvPr>
                <p:cNvSpPr/>
                <p:nvPr/>
              </p:nvSpPr>
              <p:spPr bwMode="auto">
                <a:xfrm>
                  <a:off x="2657745" y="5513813"/>
                  <a:ext cx="585065" cy="590853"/>
                </a:xfrm>
                <a:custGeom>
                  <a:avLst/>
                  <a:gdLst>
                    <a:gd name="connsiteX0" fmla="*/ 201160 w 585065"/>
                    <a:gd name="connsiteY0" fmla="*/ 0 h 590853"/>
                    <a:gd name="connsiteX1" fmla="*/ 383905 w 585065"/>
                    <a:gd name="connsiteY1" fmla="*/ 0 h 590853"/>
                    <a:gd name="connsiteX2" fmla="*/ 383905 w 585065"/>
                    <a:gd name="connsiteY2" fmla="*/ 185808 h 590853"/>
                    <a:gd name="connsiteX3" fmla="*/ 585065 w 585065"/>
                    <a:gd name="connsiteY3" fmla="*/ 185808 h 590853"/>
                    <a:gd name="connsiteX4" fmla="*/ 585065 w 585065"/>
                    <a:gd name="connsiteY4" fmla="*/ 470202 h 590853"/>
                    <a:gd name="connsiteX5" fmla="*/ 464414 w 585065"/>
                    <a:gd name="connsiteY5" fmla="*/ 590853 h 590853"/>
                    <a:gd name="connsiteX6" fmla="*/ 120651 w 585065"/>
                    <a:gd name="connsiteY6" fmla="*/ 590853 h 590853"/>
                    <a:gd name="connsiteX7" fmla="*/ 0 w 585065"/>
                    <a:gd name="connsiteY7" fmla="*/ 470202 h 590853"/>
                    <a:gd name="connsiteX8" fmla="*/ 0 w 585065"/>
                    <a:gd name="connsiteY8" fmla="*/ 185808 h 590853"/>
                    <a:gd name="connsiteX9" fmla="*/ 201160 w 585065"/>
                    <a:gd name="connsiteY9" fmla="*/ 185808 h 5908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85065" h="590853">
                      <a:moveTo>
                        <a:pt x="201160" y="0"/>
                      </a:moveTo>
                      <a:lnTo>
                        <a:pt x="383905" y="0"/>
                      </a:lnTo>
                      <a:lnTo>
                        <a:pt x="383905" y="185808"/>
                      </a:lnTo>
                      <a:lnTo>
                        <a:pt x="585065" y="185808"/>
                      </a:lnTo>
                      <a:lnTo>
                        <a:pt x="585065" y="470202"/>
                      </a:lnTo>
                      <a:cubicBezTo>
                        <a:pt x="585065" y="536836"/>
                        <a:pt x="531048" y="590853"/>
                        <a:pt x="464414" y="590853"/>
                      </a:cubicBezTo>
                      <a:lnTo>
                        <a:pt x="120651" y="590853"/>
                      </a:lnTo>
                      <a:cubicBezTo>
                        <a:pt x="54017" y="590853"/>
                        <a:pt x="0" y="536836"/>
                        <a:pt x="0" y="470202"/>
                      </a:cubicBezTo>
                      <a:lnTo>
                        <a:pt x="0" y="185808"/>
                      </a:lnTo>
                      <a:lnTo>
                        <a:pt x="201160" y="185808"/>
                      </a:lnTo>
                      <a:close/>
                    </a:path>
                  </a:pathLst>
                </a:custGeom>
                <a:solidFill>
                  <a:srgbClr val="00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四角形: 角を丸くする 341">
                  <a:extLst>
                    <a:ext uri="{FF2B5EF4-FFF2-40B4-BE49-F238E27FC236}">
                      <a16:creationId xmlns:a16="http://schemas.microsoft.com/office/drawing/2014/main" id="{85130606-8732-4622-A0FE-C5DFC59E23D3}"/>
                    </a:ext>
                  </a:extLst>
                </p:cNvPr>
                <p:cNvSpPr/>
                <p:nvPr/>
              </p:nvSpPr>
              <p:spPr bwMode="auto">
                <a:xfrm>
                  <a:off x="2746405" y="4778939"/>
                  <a:ext cx="406396" cy="810090"/>
                </a:xfrm>
                <a:prstGeom prst="round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四角形: 角を丸くする 342">
                  <a:extLst>
                    <a:ext uri="{FF2B5EF4-FFF2-40B4-BE49-F238E27FC236}">
                      <a16:creationId xmlns:a16="http://schemas.microsoft.com/office/drawing/2014/main" id="{4AE4EB78-2175-465A-9502-94498D8E9D49}"/>
                    </a:ext>
                  </a:extLst>
                </p:cNvPr>
                <p:cNvSpPr/>
                <p:nvPr/>
              </p:nvSpPr>
              <p:spPr bwMode="auto">
                <a:xfrm>
                  <a:off x="2857556" y="4855967"/>
                  <a:ext cx="184094" cy="655110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C86BA625-2EA2-4FA0-A6C3-75A5EDD8222B}"/>
                </a:ext>
              </a:extLst>
            </p:cNvPr>
            <p:cNvGrpSpPr/>
            <p:nvPr/>
          </p:nvGrpSpPr>
          <p:grpSpPr>
            <a:xfrm>
              <a:off x="7003744" y="1469992"/>
              <a:ext cx="1895432" cy="1624913"/>
              <a:chOff x="411530" y="6896414"/>
              <a:chExt cx="2468583" cy="2116264"/>
            </a:xfrm>
          </p:grpSpPr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72788AC6-EAE8-4707-9B22-6CF4986E9E39}"/>
                  </a:ext>
                </a:extLst>
              </p:cNvPr>
              <p:cNvSpPr/>
              <p:nvPr/>
            </p:nvSpPr>
            <p:spPr bwMode="auto">
              <a:xfrm>
                <a:off x="2209586" y="6896414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501091C9-FA63-4DD5-ACA7-5B4C90123231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3DB00CF0-AF70-46EB-8A7D-2707EFA5B95D}"/>
                  </a:ext>
                </a:extLst>
              </p:cNvPr>
              <p:cNvSpPr/>
              <p:nvPr/>
            </p:nvSpPr>
            <p:spPr bwMode="auto">
              <a:xfrm>
                <a:off x="616611" y="8494569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030665EF-1F4E-4BD7-AD36-CCF39F02A26E}"/>
                  </a:ext>
                </a:extLst>
              </p:cNvPr>
              <p:cNvSpPr/>
              <p:nvPr/>
            </p:nvSpPr>
            <p:spPr bwMode="auto">
              <a:xfrm>
                <a:off x="2362003" y="7745081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994C48FE-731E-4F93-A983-957FC6D329BA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551A7093-8FA5-41BB-858B-F6C32222EFC2}"/>
                </a:ext>
              </a:extLst>
            </p:cNvPr>
            <p:cNvSpPr/>
            <p:nvPr/>
          </p:nvSpPr>
          <p:spPr bwMode="auto">
            <a:xfrm>
              <a:off x="6824942" y="10746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368" name="テキスト ボックス 367">
            <a:extLst>
              <a:ext uri="{FF2B5EF4-FFF2-40B4-BE49-F238E27FC236}">
                <a16:creationId xmlns:a16="http://schemas.microsoft.com/office/drawing/2014/main" id="{5A020F87-409C-4264-AAAC-3BA586200D51}"/>
              </a:ext>
            </a:extLst>
          </p:cNvPr>
          <p:cNvSpPr txBox="1"/>
          <p:nvPr/>
        </p:nvSpPr>
        <p:spPr>
          <a:xfrm>
            <a:off x="3981620" y="3485429"/>
            <a:ext cx="1980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/>
              <a:t>食器の共用はやめよう</a:t>
            </a:r>
          </a:p>
        </p:txBody>
      </p:sp>
      <p:sp>
        <p:nvSpPr>
          <p:cNvPr id="369" name="テキスト ボックス 368">
            <a:extLst>
              <a:ext uri="{FF2B5EF4-FFF2-40B4-BE49-F238E27FC236}">
                <a16:creationId xmlns:a16="http://schemas.microsoft.com/office/drawing/2014/main" id="{8F64753D-E99C-4D6E-8814-1FBA242C140B}"/>
              </a:ext>
            </a:extLst>
          </p:cNvPr>
          <p:cNvSpPr txBox="1"/>
          <p:nvPr/>
        </p:nvSpPr>
        <p:spPr>
          <a:xfrm>
            <a:off x="945452" y="3485429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/>
              <a:t>タオルの共用はやめよう</a:t>
            </a:r>
          </a:p>
        </p:txBody>
      </p:sp>
      <p:sp>
        <p:nvSpPr>
          <p:cNvPr id="370" name="テキスト ボックス 369">
            <a:extLst>
              <a:ext uri="{FF2B5EF4-FFF2-40B4-BE49-F238E27FC236}">
                <a16:creationId xmlns:a16="http://schemas.microsoft.com/office/drawing/2014/main" id="{F6954AF8-9207-46F1-B929-EDC0FC9D3655}"/>
              </a:ext>
            </a:extLst>
          </p:cNvPr>
          <p:cNvSpPr txBox="1"/>
          <p:nvPr/>
        </p:nvSpPr>
        <p:spPr>
          <a:xfrm>
            <a:off x="6838253" y="3485429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/>
              <a:t>文房具の共用はやめよう</a:t>
            </a:r>
          </a:p>
        </p:txBody>
      </p: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2728652F-25FC-496A-91D0-64D3C9F117F8}"/>
              </a:ext>
            </a:extLst>
          </p:cNvPr>
          <p:cNvGrpSpPr/>
          <p:nvPr/>
        </p:nvGrpSpPr>
        <p:grpSpPr>
          <a:xfrm>
            <a:off x="811315" y="3878723"/>
            <a:ext cx="2445877" cy="2445877"/>
            <a:chOff x="811315" y="3878723"/>
            <a:chExt cx="2445877" cy="2445877"/>
          </a:xfrm>
        </p:grpSpPr>
        <p:sp>
          <p:nvSpPr>
            <p:cNvPr id="71" name="四角形: 角を丸くする 70">
              <a:extLst>
                <a:ext uri="{FF2B5EF4-FFF2-40B4-BE49-F238E27FC236}">
                  <a16:creationId xmlns:a16="http://schemas.microsoft.com/office/drawing/2014/main" id="{907F562F-4F9A-47DC-BBD1-934CDC9AF727}"/>
                </a:ext>
              </a:extLst>
            </p:cNvPr>
            <p:cNvSpPr/>
            <p:nvPr/>
          </p:nvSpPr>
          <p:spPr bwMode="auto">
            <a:xfrm>
              <a:off x="811315" y="38787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四角形: 角を丸くする 71">
              <a:extLst>
                <a:ext uri="{FF2B5EF4-FFF2-40B4-BE49-F238E27FC236}">
                  <a16:creationId xmlns:a16="http://schemas.microsoft.com/office/drawing/2014/main" id="{8446C807-766F-4365-B659-09B2F4822355}"/>
                </a:ext>
              </a:extLst>
            </p:cNvPr>
            <p:cNvSpPr/>
            <p:nvPr/>
          </p:nvSpPr>
          <p:spPr bwMode="auto">
            <a:xfrm>
              <a:off x="979061" y="40464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D063E490-C23E-4DD7-AEB2-E8DBC9706D3A}"/>
                </a:ext>
              </a:extLst>
            </p:cNvPr>
            <p:cNvSpPr/>
            <p:nvPr/>
          </p:nvSpPr>
          <p:spPr bwMode="auto">
            <a:xfrm>
              <a:off x="881928" y="39493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0BD1F5FD-7813-4ACF-8241-5F45809FDEAC}"/>
                </a:ext>
              </a:extLst>
            </p:cNvPr>
            <p:cNvGrpSpPr/>
            <p:nvPr/>
          </p:nvGrpSpPr>
          <p:grpSpPr>
            <a:xfrm>
              <a:off x="1280095" y="4517859"/>
              <a:ext cx="1506722" cy="1086032"/>
              <a:chOff x="-2038147" y="4517859"/>
              <a:chExt cx="1506722" cy="1086032"/>
            </a:xfrm>
          </p:grpSpPr>
          <p:sp>
            <p:nvSpPr>
              <p:cNvPr id="372" name="四角形: 角を丸くする 371">
                <a:extLst>
                  <a:ext uri="{FF2B5EF4-FFF2-40B4-BE49-F238E27FC236}">
                    <a16:creationId xmlns:a16="http://schemas.microsoft.com/office/drawing/2014/main" id="{DE3AFB51-EA95-4E78-8357-2899394691B4}"/>
                  </a:ext>
                </a:extLst>
              </p:cNvPr>
              <p:cNvSpPr/>
              <p:nvPr/>
            </p:nvSpPr>
            <p:spPr bwMode="auto">
              <a:xfrm rot="18900000">
                <a:off x="-2038147" y="4517859"/>
                <a:ext cx="1506722" cy="1086032"/>
              </a:xfrm>
              <a:prstGeom prst="roundRect">
                <a:avLst>
                  <a:gd name="adj" fmla="val 7958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四角形: 角を丸くする 372">
                <a:extLst>
                  <a:ext uri="{FF2B5EF4-FFF2-40B4-BE49-F238E27FC236}">
                    <a16:creationId xmlns:a16="http://schemas.microsoft.com/office/drawing/2014/main" id="{505EF10C-FC3B-4FA1-9834-A4E728D9D26E}"/>
                  </a:ext>
                </a:extLst>
              </p:cNvPr>
              <p:cNvSpPr/>
              <p:nvPr/>
            </p:nvSpPr>
            <p:spPr bwMode="auto">
              <a:xfrm rot="18900000">
                <a:off x="-1941508" y="4608936"/>
                <a:ext cx="1313444" cy="903877"/>
              </a:xfrm>
              <a:prstGeom prst="roundRect">
                <a:avLst>
                  <a:gd name="adj" fmla="val 5276"/>
                </a:avLst>
              </a:prstGeom>
              <a:noFill/>
              <a:ln w="28575">
                <a:solidFill>
                  <a:schemeClr val="bg1">
                    <a:lumMod val="50000"/>
                  </a:schemeClr>
                </a:solidFill>
                <a:prstDash val="dash"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74" name="直線コネクタ 373">
                <a:extLst>
                  <a:ext uri="{FF2B5EF4-FFF2-40B4-BE49-F238E27FC236}">
                    <a16:creationId xmlns:a16="http://schemas.microsoft.com/office/drawing/2014/main" id="{CA97DC9F-8DAE-4BB6-BD70-4916C50418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8900000">
                <a:off x="-1934277" y="4605941"/>
                <a:ext cx="1304070" cy="901698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5" name="直線コネクタ 374">
                <a:extLst>
                  <a:ext uri="{FF2B5EF4-FFF2-40B4-BE49-F238E27FC236}">
                    <a16:creationId xmlns:a16="http://schemas.microsoft.com/office/drawing/2014/main" id="{0FC4738F-C701-400B-A7FE-E81E6A0881B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8900000" flipH="1">
                <a:off x="-1951682" y="4623346"/>
                <a:ext cx="1304070" cy="901698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622FECA7-A63D-4E03-AFD6-734470F10BEA}"/>
                </a:ext>
              </a:extLst>
            </p:cNvPr>
            <p:cNvGrpSpPr/>
            <p:nvPr/>
          </p:nvGrpSpPr>
          <p:grpSpPr>
            <a:xfrm>
              <a:off x="1087576" y="4142959"/>
              <a:ext cx="1874814" cy="1928775"/>
              <a:chOff x="411530" y="6573377"/>
              <a:chExt cx="2441730" cy="2512009"/>
            </a:xfrm>
          </p:grpSpPr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0785AC6B-FE83-4F32-85B8-B87A9093C742}"/>
                  </a:ext>
                </a:extLst>
              </p:cNvPr>
              <p:cNvSpPr/>
              <p:nvPr/>
            </p:nvSpPr>
            <p:spPr bwMode="auto">
              <a:xfrm>
                <a:off x="1643430" y="65733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7840C3EF-AD6C-4F4B-B04C-B36514B23889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810C87E2-080D-4696-8DA6-CF5313993BC3}"/>
                  </a:ext>
                </a:extLst>
              </p:cNvPr>
              <p:cNvSpPr/>
              <p:nvPr/>
            </p:nvSpPr>
            <p:spPr bwMode="auto">
              <a:xfrm>
                <a:off x="1021130" y="85672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57F168F6-0355-4687-AECF-4284E9660667}"/>
                  </a:ext>
                </a:extLst>
              </p:cNvPr>
              <p:cNvSpPr/>
              <p:nvPr/>
            </p:nvSpPr>
            <p:spPr bwMode="auto">
              <a:xfrm>
                <a:off x="2335150" y="768856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6E0EB987-ADF9-4C38-979B-C31DC119D51B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873FBC3C-DD48-40B2-911D-D4D29595A6F0}"/>
                </a:ext>
              </a:extLst>
            </p:cNvPr>
            <p:cNvSpPr/>
            <p:nvPr/>
          </p:nvSpPr>
          <p:spPr bwMode="auto">
            <a:xfrm>
              <a:off x="932142" y="39956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06" name="グループ化 405">
            <a:extLst>
              <a:ext uri="{FF2B5EF4-FFF2-40B4-BE49-F238E27FC236}">
                <a16:creationId xmlns:a16="http://schemas.microsoft.com/office/drawing/2014/main" id="{EB47292D-F0D0-473A-BD85-58DF6EA87E77}"/>
              </a:ext>
            </a:extLst>
          </p:cNvPr>
          <p:cNvGrpSpPr/>
          <p:nvPr/>
        </p:nvGrpSpPr>
        <p:grpSpPr>
          <a:xfrm>
            <a:off x="3757715" y="3878723"/>
            <a:ext cx="2445877" cy="2445877"/>
            <a:chOff x="3757715" y="3878723"/>
            <a:chExt cx="2445877" cy="2445877"/>
          </a:xfrm>
        </p:grpSpPr>
        <p:sp>
          <p:nvSpPr>
            <p:cNvPr id="74" name="四角形: 角を丸くする 73">
              <a:extLst>
                <a:ext uri="{FF2B5EF4-FFF2-40B4-BE49-F238E27FC236}">
                  <a16:creationId xmlns:a16="http://schemas.microsoft.com/office/drawing/2014/main" id="{7BEF70B0-7916-462B-A6E7-B7AB7BDE1258}"/>
                </a:ext>
              </a:extLst>
            </p:cNvPr>
            <p:cNvSpPr/>
            <p:nvPr/>
          </p:nvSpPr>
          <p:spPr bwMode="auto">
            <a:xfrm>
              <a:off x="3757715" y="38787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四角形: 角を丸くする 74">
              <a:extLst>
                <a:ext uri="{FF2B5EF4-FFF2-40B4-BE49-F238E27FC236}">
                  <a16:creationId xmlns:a16="http://schemas.microsoft.com/office/drawing/2014/main" id="{66BF3D7E-DFE4-4A40-88A0-4147C669B383}"/>
                </a:ext>
              </a:extLst>
            </p:cNvPr>
            <p:cNvSpPr/>
            <p:nvPr/>
          </p:nvSpPr>
          <p:spPr bwMode="auto">
            <a:xfrm>
              <a:off x="3925461" y="40464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7FE9CAB9-4436-48FA-9E8F-9A90C238AFBC}"/>
                </a:ext>
              </a:extLst>
            </p:cNvPr>
            <p:cNvSpPr/>
            <p:nvPr/>
          </p:nvSpPr>
          <p:spPr bwMode="auto">
            <a:xfrm>
              <a:off x="3828328" y="39493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802A2EE2-C4D1-493A-8BC2-F1E162A74A62}"/>
                </a:ext>
              </a:extLst>
            </p:cNvPr>
            <p:cNvSpPr/>
            <p:nvPr/>
          </p:nvSpPr>
          <p:spPr>
            <a:xfrm>
              <a:off x="4638350" y="4198371"/>
              <a:ext cx="754692" cy="1804691"/>
            </a:xfrm>
            <a:custGeom>
              <a:avLst/>
              <a:gdLst>
                <a:gd name="connsiteX0" fmla="*/ 373810 w 1059805"/>
                <a:gd name="connsiteY0" fmla="*/ 0 h 2534306"/>
                <a:gd name="connsiteX1" fmla="*/ 685290 w 1059805"/>
                <a:gd name="connsiteY1" fmla="*/ 0 h 2534306"/>
                <a:gd name="connsiteX2" fmla="*/ 713101 w 1059805"/>
                <a:gd name="connsiteY2" fmla="*/ 27811 h 2534306"/>
                <a:gd name="connsiteX3" fmla="*/ 713100 w 1059805"/>
                <a:gd name="connsiteY3" fmla="*/ 27811 h 2534306"/>
                <a:gd name="connsiteX4" fmla="*/ 704954 w 1059805"/>
                <a:gd name="connsiteY4" fmla="*/ 47476 h 2534306"/>
                <a:gd name="connsiteX5" fmla="*/ 702077 w 1059805"/>
                <a:gd name="connsiteY5" fmla="*/ 48668 h 2534306"/>
                <a:gd name="connsiteX6" fmla="*/ 704955 w 1059805"/>
                <a:gd name="connsiteY6" fmla="*/ 49861 h 2534306"/>
                <a:gd name="connsiteX7" fmla="*/ 713101 w 1059805"/>
                <a:gd name="connsiteY7" fmla="*/ 69526 h 2534306"/>
                <a:gd name="connsiteX8" fmla="*/ 713100 w 1059805"/>
                <a:gd name="connsiteY8" fmla="*/ 69526 h 2534306"/>
                <a:gd name="connsiteX9" fmla="*/ 704954 w 1059805"/>
                <a:gd name="connsiteY9" fmla="*/ 89191 h 2534306"/>
                <a:gd name="connsiteX10" fmla="*/ 702075 w 1059805"/>
                <a:gd name="connsiteY10" fmla="*/ 90384 h 2534306"/>
                <a:gd name="connsiteX11" fmla="*/ 704955 w 1059805"/>
                <a:gd name="connsiteY11" fmla="*/ 91577 h 2534306"/>
                <a:gd name="connsiteX12" fmla="*/ 713101 w 1059805"/>
                <a:gd name="connsiteY12" fmla="*/ 111242 h 2534306"/>
                <a:gd name="connsiteX13" fmla="*/ 713100 w 1059805"/>
                <a:gd name="connsiteY13" fmla="*/ 111242 h 2534306"/>
                <a:gd name="connsiteX14" fmla="*/ 707791 w 1059805"/>
                <a:gd name="connsiteY14" fmla="*/ 124061 h 2534306"/>
                <a:gd name="connsiteX15" fmla="*/ 709392 w 1059805"/>
                <a:gd name="connsiteY15" fmla="*/ 127928 h 2534306"/>
                <a:gd name="connsiteX16" fmla="*/ 709392 w 1059805"/>
                <a:gd name="connsiteY16" fmla="*/ 186021 h 2534306"/>
                <a:gd name="connsiteX17" fmla="*/ 716190 w 1059805"/>
                <a:gd name="connsiteY17" fmla="*/ 186021 h 2534306"/>
                <a:gd name="connsiteX18" fmla="*/ 748327 w 1059805"/>
                <a:gd name="connsiteY18" fmla="*/ 218157 h 2534306"/>
                <a:gd name="connsiteX19" fmla="*/ 748326 w 1059805"/>
                <a:gd name="connsiteY19" fmla="*/ 218157 h 2534306"/>
                <a:gd name="connsiteX20" fmla="*/ 738914 w 1059805"/>
                <a:gd name="connsiteY20" fmla="*/ 240882 h 2534306"/>
                <a:gd name="connsiteX21" fmla="*/ 718824 w 1059805"/>
                <a:gd name="connsiteY21" fmla="*/ 249203 h 2534306"/>
                <a:gd name="connsiteX22" fmla="*/ 787200 w 1059805"/>
                <a:gd name="connsiteY22" fmla="*/ 616284 h 2534306"/>
                <a:gd name="connsiteX23" fmla="*/ 826176 w 1059805"/>
                <a:gd name="connsiteY23" fmla="*/ 637440 h 2534306"/>
                <a:gd name="connsiteX24" fmla="*/ 1059805 w 1059805"/>
                <a:gd name="connsiteY24" fmla="*/ 1076843 h 2534306"/>
                <a:gd name="connsiteX25" fmla="*/ 1059805 w 1059805"/>
                <a:gd name="connsiteY25" fmla="*/ 1351225 h 2534306"/>
                <a:gd name="connsiteX26" fmla="*/ 1059805 w 1059805"/>
                <a:gd name="connsiteY26" fmla="*/ 1442085 h 2534306"/>
                <a:gd name="connsiteX27" fmla="*/ 1059805 w 1059805"/>
                <a:gd name="connsiteY27" fmla="*/ 2338136 h 2534306"/>
                <a:gd name="connsiteX28" fmla="*/ 863635 w 1059805"/>
                <a:gd name="connsiteY28" fmla="*/ 2534306 h 2534306"/>
                <a:gd name="connsiteX29" fmla="*/ 196170 w 1059805"/>
                <a:gd name="connsiteY29" fmla="*/ 2534306 h 2534306"/>
                <a:gd name="connsiteX30" fmla="*/ 0 w 1059805"/>
                <a:gd name="connsiteY30" fmla="*/ 2338136 h 2534306"/>
                <a:gd name="connsiteX31" fmla="*/ 0 w 1059805"/>
                <a:gd name="connsiteY31" fmla="*/ 1442085 h 2534306"/>
                <a:gd name="connsiteX32" fmla="*/ 0 w 1059805"/>
                <a:gd name="connsiteY32" fmla="*/ 1351225 h 2534306"/>
                <a:gd name="connsiteX33" fmla="*/ 0 w 1059805"/>
                <a:gd name="connsiteY33" fmla="*/ 1076843 h 2534306"/>
                <a:gd name="connsiteX34" fmla="*/ 233629 w 1059805"/>
                <a:gd name="connsiteY34" fmla="*/ 637440 h 2534306"/>
                <a:gd name="connsiteX35" fmla="*/ 280070 w 1059805"/>
                <a:gd name="connsiteY35" fmla="*/ 612232 h 2534306"/>
                <a:gd name="connsiteX36" fmla="*/ 347488 w 1059805"/>
                <a:gd name="connsiteY36" fmla="*/ 250293 h 2534306"/>
                <a:gd name="connsiteX37" fmla="*/ 342910 w 1059805"/>
                <a:gd name="connsiteY37" fmla="*/ 250293 h 2534306"/>
                <a:gd name="connsiteX38" fmla="*/ 320186 w 1059805"/>
                <a:gd name="connsiteY38" fmla="*/ 240881 h 2534306"/>
                <a:gd name="connsiteX39" fmla="*/ 310773 w 1059805"/>
                <a:gd name="connsiteY39" fmla="*/ 218157 h 2534306"/>
                <a:gd name="connsiteX40" fmla="*/ 320186 w 1059805"/>
                <a:gd name="connsiteY40" fmla="*/ 195433 h 2534306"/>
                <a:gd name="connsiteX41" fmla="*/ 342910 w 1059805"/>
                <a:gd name="connsiteY41" fmla="*/ 186021 h 2534306"/>
                <a:gd name="connsiteX42" fmla="*/ 349707 w 1059805"/>
                <a:gd name="connsiteY42" fmla="*/ 186021 h 2534306"/>
                <a:gd name="connsiteX43" fmla="*/ 349707 w 1059805"/>
                <a:gd name="connsiteY43" fmla="*/ 127928 h 2534306"/>
                <a:gd name="connsiteX44" fmla="*/ 351310 w 1059805"/>
                <a:gd name="connsiteY44" fmla="*/ 124060 h 2534306"/>
                <a:gd name="connsiteX45" fmla="*/ 346000 w 1059805"/>
                <a:gd name="connsiteY45" fmla="*/ 111241 h 2534306"/>
                <a:gd name="connsiteX46" fmla="*/ 354145 w 1059805"/>
                <a:gd name="connsiteY46" fmla="*/ 91577 h 2534306"/>
                <a:gd name="connsiteX47" fmla="*/ 357026 w 1059805"/>
                <a:gd name="connsiteY47" fmla="*/ 90383 h 2534306"/>
                <a:gd name="connsiteX48" fmla="*/ 354145 w 1059805"/>
                <a:gd name="connsiteY48" fmla="*/ 89190 h 2534306"/>
                <a:gd name="connsiteX49" fmla="*/ 346000 w 1059805"/>
                <a:gd name="connsiteY49" fmla="*/ 69525 h 2534306"/>
                <a:gd name="connsiteX50" fmla="*/ 354145 w 1059805"/>
                <a:gd name="connsiteY50" fmla="*/ 49861 h 2534306"/>
                <a:gd name="connsiteX51" fmla="*/ 357025 w 1059805"/>
                <a:gd name="connsiteY51" fmla="*/ 48668 h 2534306"/>
                <a:gd name="connsiteX52" fmla="*/ 354145 w 1059805"/>
                <a:gd name="connsiteY52" fmla="*/ 47475 h 2534306"/>
                <a:gd name="connsiteX53" fmla="*/ 346000 w 1059805"/>
                <a:gd name="connsiteY53" fmla="*/ 27810 h 2534306"/>
                <a:gd name="connsiteX54" fmla="*/ 354145 w 1059805"/>
                <a:gd name="connsiteY54" fmla="*/ 8146 h 2534306"/>
                <a:gd name="connsiteX55" fmla="*/ 373810 w 1059805"/>
                <a:gd name="connsiteY55" fmla="*/ 0 h 2534306"/>
                <a:gd name="connsiteX0" fmla="*/ 373810 w 1059805"/>
                <a:gd name="connsiteY0" fmla="*/ 0 h 2534306"/>
                <a:gd name="connsiteX1" fmla="*/ 685290 w 1059805"/>
                <a:gd name="connsiteY1" fmla="*/ 0 h 2534306"/>
                <a:gd name="connsiteX2" fmla="*/ 713101 w 1059805"/>
                <a:gd name="connsiteY2" fmla="*/ 27811 h 2534306"/>
                <a:gd name="connsiteX3" fmla="*/ 713100 w 1059805"/>
                <a:gd name="connsiteY3" fmla="*/ 27811 h 2534306"/>
                <a:gd name="connsiteX4" fmla="*/ 704954 w 1059805"/>
                <a:gd name="connsiteY4" fmla="*/ 47476 h 2534306"/>
                <a:gd name="connsiteX5" fmla="*/ 702077 w 1059805"/>
                <a:gd name="connsiteY5" fmla="*/ 48668 h 2534306"/>
                <a:gd name="connsiteX6" fmla="*/ 704955 w 1059805"/>
                <a:gd name="connsiteY6" fmla="*/ 49861 h 2534306"/>
                <a:gd name="connsiteX7" fmla="*/ 713101 w 1059805"/>
                <a:gd name="connsiteY7" fmla="*/ 69526 h 2534306"/>
                <a:gd name="connsiteX8" fmla="*/ 713100 w 1059805"/>
                <a:gd name="connsiteY8" fmla="*/ 69526 h 2534306"/>
                <a:gd name="connsiteX9" fmla="*/ 704954 w 1059805"/>
                <a:gd name="connsiteY9" fmla="*/ 89191 h 2534306"/>
                <a:gd name="connsiteX10" fmla="*/ 702075 w 1059805"/>
                <a:gd name="connsiteY10" fmla="*/ 90384 h 2534306"/>
                <a:gd name="connsiteX11" fmla="*/ 704955 w 1059805"/>
                <a:gd name="connsiteY11" fmla="*/ 91577 h 2534306"/>
                <a:gd name="connsiteX12" fmla="*/ 713101 w 1059805"/>
                <a:gd name="connsiteY12" fmla="*/ 111242 h 2534306"/>
                <a:gd name="connsiteX13" fmla="*/ 713100 w 1059805"/>
                <a:gd name="connsiteY13" fmla="*/ 111242 h 2534306"/>
                <a:gd name="connsiteX14" fmla="*/ 707791 w 1059805"/>
                <a:gd name="connsiteY14" fmla="*/ 124061 h 2534306"/>
                <a:gd name="connsiteX15" fmla="*/ 709392 w 1059805"/>
                <a:gd name="connsiteY15" fmla="*/ 127928 h 2534306"/>
                <a:gd name="connsiteX16" fmla="*/ 709392 w 1059805"/>
                <a:gd name="connsiteY16" fmla="*/ 186021 h 2534306"/>
                <a:gd name="connsiteX17" fmla="*/ 716190 w 1059805"/>
                <a:gd name="connsiteY17" fmla="*/ 186021 h 2534306"/>
                <a:gd name="connsiteX18" fmla="*/ 748327 w 1059805"/>
                <a:gd name="connsiteY18" fmla="*/ 218157 h 2534306"/>
                <a:gd name="connsiteX19" fmla="*/ 748326 w 1059805"/>
                <a:gd name="connsiteY19" fmla="*/ 218157 h 2534306"/>
                <a:gd name="connsiteX20" fmla="*/ 738914 w 1059805"/>
                <a:gd name="connsiteY20" fmla="*/ 240882 h 2534306"/>
                <a:gd name="connsiteX21" fmla="*/ 718824 w 1059805"/>
                <a:gd name="connsiteY21" fmla="*/ 249203 h 2534306"/>
                <a:gd name="connsiteX22" fmla="*/ 787200 w 1059805"/>
                <a:gd name="connsiteY22" fmla="*/ 616284 h 2534306"/>
                <a:gd name="connsiteX23" fmla="*/ 826176 w 1059805"/>
                <a:gd name="connsiteY23" fmla="*/ 637440 h 2534306"/>
                <a:gd name="connsiteX24" fmla="*/ 1059805 w 1059805"/>
                <a:gd name="connsiteY24" fmla="*/ 1076843 h 2534306"/>
                <a:gd name="connsiteX25" fmla="*/ 1059805 w 1059805"/>
                <a:gd name="connsiteY25" fmla="*/ 1351225 h 2534306"/>
                <a:gd name="connsiteX26" fmla="*/ 1059805 w 1059805"/>
                <a:gd name="connsiteY26" fmla="*/ 1442085 h 2534306"/>
                <a:gd name="connsiteX27" fmla="*/ 1059805 w 1059805"/>
                <a:gd name="connsiteY27" fmla="*/ 2338136 h 2534306"/>
                <a:gd name="connsiteX28" fmla="*/ 863635 w 1059805"/>
                <a:gd name="connsiteY28" fmla="*/ 2534306 h 2534306"/>
                <a:gd name="connsiteX29" fmla="*/ 196170 w 1059805"/>
                <a:gd name="connsiteY29" fmla="*/ 2534306 h 2534306"/>
                <a:gd name="connsiteX30" fmla="*/ 0 w 1059805"/>
                <a:gd name="connsiteY30" fmla="*/ 2338136 h 2534306"/>
                <a:gd name="connsiteX31" fmla="*/ 0 w 1059805"/>
                <a:gd name="connsiteY31" fmla="*/ 1442085 h 2534306"/>
                <a:gd name="connsiteX32" fmla="*/ 0 w 1059805"/>
                <a:gd name="connsiteY32" fmla="*/ 1076843 h 2534306"/>
                <a:gd name="connsiteX33" fmla="*/ 233629 w 1059805"/>
                <a:gd name="connsiteY33" fmla="*/ 637440 h 2534306"/>
                <a:gd name="connsiteX34" fmla="*/ 280070 w 1059805"/>
                <a:gd name="connsiteY34" fmla="*/ 612232 h 2534306"/>
                <a:gd name="connsiteX35" fmla="*/ 347488 w 1059805"/>
                <a:gd name="connsiteY35" fmla="*/ 250293 h 2534306"/>
                <a:gd name="connsiteX36" fmla="*/ 342910 w 1059805"/>
                <a:gd name="connsiteY36" fmla="*/ 250293 h 2534306"/>
                <a:gd name="connsiteX37" fmla="*/ 320186 w 1059805"/>
                <a:gd name="connsiteY37" fmla="*/ 240881 h 2534306"/>
                <a:gd name="connsiteX38" fmla="*/ 310773 w 1059805"/>
                <a:gd name="connsiteY38" fmla="*/ 218157 h 2534306"/>
                <a:gd name="connsiteX39" fmla="*/ 320186 w 1059805"/>
                <a:gd name="connsiteY39" fmla="*/ 195433 h 2534306"/>
                <a:gd name="connsiteX40" fmla="*/ 342910 w 1059805"/>
                <a:gd name="connsiteY40" fmla="*/ 186021 h 2534306"/>
                <a:gd name="connsiteX41" fmla="*/ 349707 w 1059805"/>
                <a:gd name="connsiteY41" fmla="*/ 186021 h 2534306"/>
                <a:gd name="connsiteX42" fmla="*/ 349707 w 1059805"/>
                <a:gd name="connsiteY42" fmla="*/ 127928 h 2534306"/>
                <a:gd name="connsiteX43" fmla="*/ 351310 w 1059805"/>
                <a:gd name="connsiteY43" fmla="*/ 124060 h 2534306"/>
                <a:gd name="connsiteX44" fmla="*/ 346000 w 1059805"/>
                <a:gd name="connsiteY44" fmla="*/ 111241 h 2534306"/>
                <a:gd name="connsiteX45" fmla="*/ 354145 w 1059805"/>
                <a:gd name="connsiteY45" fmla="*/ 91577 h 2534306"/>
                <a:gd name="connsiteX46" fmla="*/ 357026 w 1059805"/>
                <a:gd name="connsiteY46" fmla="*/ 90383 h 2534306"/>
                <a:gd name="connsiteX47" fmla="*/ 354145 w 1059805"/>
                <a:gd name="connsiteY47" fmla="*/ 89190 h 2534306"/>
                <a:gd name="connsiteX48" fmla="*/ 346000 w 1059805"/>
                <a:gd name="connsiteY48" fmla="*/ 69525 h 2534306"/>
                <a:gd name="connsiteX49" fmla="*/ 354145 w 1059805"/>
                <a:gd name="connsiteY49" fmla="*/ 49861 h 2534306"/>
                <a:gd name="connsiteX50" fmla="*/ 357025 w 1059805"/>
                <a:gd name="connsiteY50" fmla="*/ 48668 h 2534306"/>
                <a:gd name="connsiteX51" fmla="*/ 354145 w 1059805"/>
                <a:gd name="connsiteY51" fmla="*/ 47475 h 2534306"/>
                <a:gd name="connsiteX52" fmla="*/ 346000 w 1059805"/>
                <a:gd name="connsiteY52" fmla="*/ 27810 h 2534306"/>
                <a:gd name="connsiteX53" fmla="*/ 354145 w 1059805"/>
                <a:gd name="connsiteY53" fmla="*/ 8146 h 2534306"/>
                <a:gd name="connsiteX54" fmla="*/ 373810 w 1059805"/>
                <a:gd name="connsiteY54" fmla="*/ 0 h 2534306"/>
                <a:gd name="connsiteX0" fmla="*/ 373810 w 1059805"/>
                <a:gd name="connsiteY0" fmla="*/ 0 h 2534306"/>
                <a:gd name="connsiteX1" fmla="*/ 685290 w 1059805"/>
                <a:gd name="connsiteY1" fmla="*/ 0 h 2534306"/>
                <a:gd name="connsiteX2" fmla="*/ 713101 w 1059805"/>
                <a:gd name="connsiteY2" fmla="*/ 27811 h 2534306"/>
                <a:gd name="connsiteX3" fmla="*/ 713100 w 1059805"/>
                <a:gd name="connsiteY3" fmla="*/ 27811 h 2534306"/>
                <a:gd name="connsiteX4" fmla="*/ 704954 w 1059805"/>
                <a:gd name="connsiteY4" fmla="*/ 47476 h 2534306"/>
                <a:gd name="connsiteX5" fmla="*/ 702077 w 1059805"/>
                <a:gd name="connsiteY5" fmla="*/ 48668 h 2534306"/>
                <a:gd name="connsiteX6" fmla="*/ 704955 w 1059805"/>
                <a:gd name="connsiteY6" fmla="*/ 49861 h 2534306"/>
                <a:gd name="connsiteX7" fmla="*/ 713101 w 1059805"/>
                <a:gd name="connsiteY7" fmla="*/ 69526 h 2534306"/>
                <a:gd name="connsiteX8" fmla="*/ 713100 w 1059805"/>
                <a:gd name="connsiteY8" fmla="*/ 69526 h 2534306"/>
                <a:gd name="connsiteX9" fmla="*/ 704954 w 1059805"/>
                <a:gd name="connsiteY9" fmla="*/ 89191 h 2534306"/>
                <a:gd name="connsiteX10" fmla="*/ 702075 w 1059805"/>
                <a:gd name="connsiteY10" fmla="*/ 90384 h 2534306"/>
                <a:gd name="connsiteX11" fmla="*/ 704955 w 1059805"/>
                <a:gd name="connsiteY11" fmla="*/ 91577 h 2534306"/>
                <a:gd name="connsiteX12" fmla="*/ 713101 w 1059805"/>
                <a:gd name="connsiteY12" fmla="*/ 111242 h 2534306"/>
                <a:gd name="connsiteX13" fmla="*/ 713100 w 1059805"/>
                <a:gd name="connsiteY13" fmla="*/ 111242 h 2534306"/>
                <a:gd name="connsiteX14" fmla="*/ 707791 w 1059805"/>
                <a:gd name="connsiteY14" fmla="*/ 124061 h 2534306"/>
                <a:gd name="connsiteX15" fmla="*/ 709392 w 1059805"/>
                <a:gd name="connsiteY15" fmla="*/ 127928 h 2534306"/>
                <a:gd name="connsiteX16" fmla="*/ 709392 w 1059805"/>
                <a:gd name="connsiteY16" fmla="*/ 186021 h 2534306"/>
                <a:gd name="connsiteX17" fmla="*/ 716190 w 1059805"/>
                <a:gd name="connsiteY17" fmla="*/ 186021 h 2534306"/>
                <a:gd name="connsiteX18" fmla="*/ 748327 w 1059805"/>
                <a:gd name="connsiteY18" fmla="*/ 218157 h 2534306"/>
                <a:gd name="connsiteX19" fmla="*/ 748326 w 1059805"/>
                <a:gd name="connsiteY19" fmla="*/ 218157 h 2534306"/>
                <a:gd name="connsiteX20" fmla="*/ 738914 w 1059805"/>
                <a:gd name="connsiteY20" fmla="*/ 240882 h 2534306"/>
                <a:gd name="connsiteX21" fmla="*/ 718824 w 1059805"/>
                <a:gd name="connsiteY21" fmla="*/ 249203 h 2534306"/>
                <a:gd name="connsiteX22" fmla="*/ 787200 w 1059805"/>
                <a:gd name="connsiteY22" fmla="*/ 616284 h 2534306"/>
                <a:gd name="connsiteX23" fmla="*/ 826176 w 1059805"/>
                <a:gd name="connsiteY23" fmla="*/ 637440 h 2534306"/>
                <a:gd name="connsiteX24" fmla="*/ 1059805 w 1059805"/>
                <a:gd name="connsiteY24" fmla="*/ 1076843 h 2534306"/>
                <a:gd name="connsiteX25" fmla="*/ 1059805 w 1059805"/>
                <a:gd name="connsiteY25" fmla="*/ 1351225 h 2534306"/>
                <a:gd name="connsiteX26" fmla="*/ 1059805 w 1059805"/>
                <a:gd name="connsiteY26" fmla="*/ 1442085 h 2534306"/>
                <a:gd name="connsiteX27" fmla="*/ 1059805 w 1059805"/>
                <a:gd name="connsiteY27" fmla="*/ 2338136 h 2534306"/>
                <a:gd name="connsiteX28" fmla="*/ 863635 w 1059805"/>
                <a:gd name="connsiteY28" fmla="*/ 2534306 h 2534306"/>
                <a:gd name="connsiteX29" fmla="*/ 196170 w 1059805"/>
                <a:gd name="connsiteY29" fmla="*/ 2534306 h 2534306"/>
                <a:gd name="connsiteX30" fmla="*/ 0 w 1059805"/>
                <a:gd name="connsiteY30" fmla="*/ 2338136 h 2534306"/>
                <a:gd name="connsiteX31" fmla="*/ 0 w 1059805"/>
                <a:gd name="connsiteY31" fmla="*/ 1076843 h 2534306"/>
                <a:gd name="connsiteX32" fmla="*/ 233629 w 1059805"/>
                <a:gd name="connsiteY32" fmla="*/ 637440 h 2534306"/>
                <a:gd name="connsiteX33" fmla="*/ 280070 w 1059805"/>
                <a:gd name="connsiteY33" fmla="*/ 612232 h 2534306"/>
                <a:gd name="connsiteX34" fmla="*/ 347488 w 1059805"/>
                <a:gd name="connsiteY34" fmla="*/ 250293 h 2534306"/>
                <a:gd name="connsiteX35" fmla="*/ 342910 w 1059805"/>
                <a:gd name="connsiteY35" fmla="*/ 250293 h 2534306"/>
                <a:gd name="connsiteX36" fmla="*/ 320186 w 1059805"/>
                <a:gd name="connsiteY36" fmla="*/ 240881 h 2534306"/>
                <a:gd name="connsiteX37" fmla="*/ 310773 w 1059805"/>
                <a:gd name="connsiteY37" fmla="*/ 218157 h 2534306"/>
                <a:gd name="connsiteX38" fmla="*/ 320186 w 1059805"/>
                <a:gd name="connsiteY38" fmla="*/ 195433 h 2534306"/>
                <a:gd name="connsiteX39" fmla="*/ 342910 w 1059805"/>
                <a:gd name="connsiteY39" fmla="*/ 186021 h 2534306"/>
                <a:gd name="connsiteX40" fmla="*/ 349707 w 1059805"/>
                <a:gd name="connsiteY40" fmla="*/ 186021 h 2534306"/>
                <a:gd name="connsiteX41" fmla="*/ 349707 w 1059805"/>
                <a:gd name="connsiteY41" fmla="*/ 127928 h 2534306"/>
                <a:gd name="connsiteX42" fmla="*/ 351310 w 1059805"/>
                <a:gd name="connsiteY42" fmla="*/ 124060 h 2534306"/>
                <a:gd name="connsiteX43" fmla="*/ 346000 w 1059805"/>
                <a:gd name="connsiteY43" fmla="*/ 111241 h 2534306"/>
                <a:gd name="connsiteX44" fmla="*/ 354145 w 1059805"/>
                <a:gd name="connsiteY44" fmla="*/ 91577 h 2534306"/>
                <a:gd name="connsiteX45" fmla="*/ 357026 w 1059805"/>
                <a:gd name="connsiteY45" fmla="*/ 90383 h 2534306"/>
                <a:gd name="connsiteX46" fmla="*/ 354145 w 1059805"/>
                <a:gd name="connsiteY46" fmla="*/ 89190 h 2534306"/>
                <a:gd name="connsiteX47" fmla="*/ 346000 w 1059805"/>
                <a:gd name="connsiteY47" fmla="*/ 69525 h 2534306"/>
                <a:gd name="connsiteX48" fmla="*/ 354145 w 1059805"/>
                <a:gd name="connsiteY48" fmla="*/ 49861 h 2534306"/>
                <a:gd name="connsiteX49" fmla="*/ 357025 w 1059805"/>
                <a:gd name="connsiteY49" fmla="*/ 48668 h 2534306"/>
                <a:gd name="connsiteX50" fmla="*/ 354145 w 1059805"/>
                <a:gd name="connsiteY50" fmla="*/ 47475 h 2534306"/>
                <a:gd name="connsiteX51" fmla="*/ 346000 w 1059805"/>
                <a:gd name="connsiteY51" fmla="*/ 27810 h 2534306"/>
                <a:gd name="connsiteX52" fmla="*/ 354145 w 1059805"/>
                <a:gd name="connsiteY52" fmla="*/ 8146 h 2534306"/>
                <a:gd name="connsiteX53" fmla="*/ 373810 w 1059805"/>
                <a:gd name="connsiteY53" fmla="*/ 0 h 2534306"/>
                <a:gd name="connsiteX0" fmla="*/ 373810 w 1059805"/>
                <a:gd name="connsiteY0" fmla="*/ 0 h 2534306"/>
                <a:gd name="connsiteX1" fmla="*/ 685290 w 1059805"/>
                <a:gd name="connsiteY1" fmla="*/ 0 h 2534306"/>
                <a:gd name="connsiteX2" fmla="*/ 713101 w 1059805"/>
                <a:gd name="connsiteY2" fmla="*/ 27811 h 2534306"/>
                <a:gd name="connsiteX3" fmla="*/ 713100 w 1059805"/>
                <a:gd name="connsiteY3" fmla="*/ 27811 h 2534306"/>
                <a:gd name="connsiteX4" fmla="*/ 704954 w 1059805"/>
                <a:gd name="connsiteY4" fmla="*/ 47476 h 2534306"/>
                <a:gd name="connsiteX5" fmla="*/ 702077 w 1059805"/>
                <a:gd name="connsiteY5" fmla="*/ 48668 h 2534306"/>
                <a:gd name="connsiteX6" fmla="*/ 704955 w 1059805"/>
                <a:gd name="connsiteY6" fmla="*/ 49861 h 2534306"/>
                <a:gd name="connsiteX7" fmla="*/ 713101 w 1059805"/>
                <a:gd name="connsiteY7" fmla="*/ 69526 h 2534306"/>
                <a:gd name="connsiteX8" fmla="*/ 713100 w 1059805"/>
                <a:gd name="connsiteY8" fmla="*/ 69526 h 2534306"/>
                <a:gd name="connsiteX9" fmla="*/ 704954 w 1059805"/>
                <a:gd name="connsiteY9" fmla="*/ 89191 h 2534306"/>
                <a:gd name="connsiteX10" fmla="*/ 702075 w 1059805"/>
                <a:gd name="connsiteY10" fmla="*/ 90384 h 2534306"/>
                <a:gd name="connsiteX11" fmla="*/ 704955 w 1059805"/>
                <a:gd name="connsiteY11" fmla="*/ 91577 h 2534306"/>
                <a:gd name="connsiteX12" fmla="*/ 713101 w 1059805"/>
                <a:gd name="connsiteY12" fmla="*/ 111242 h 2534306"/>
                <a:gd name="connsiteX13" fmla="*/ 713100 w 1059805"/>
                <a:gd name="connsiteY13" fmla="*/ 111242 h 2534306"/>
                <a:gd name="connsiteX14" fmla="*/ 707791 w 1059805"/>
                <a:gd name="connsiteY14" fmla="*/ 124061 h 2534306"/>
                <a:gd name="connsiteX15" fmla="*/ 709392 w 1059805"/>
                <a:gd name="connsiteY15" fmla="*/ 127928 h 2534306"/>
                <a:gd name="connsiteX16" fmla="*/ 709392 w 1059805"/>
                <a:gd name="connsiteY16" fmla="*/ 186021 h 2534306"/>
                <a:gd name="connsiteX17" fmla="*/ 716190 w 1059805"/>
                <a:gd name="connsiteY17" fmla="*/ 186021 h 2534306"/>
                <a:gd name="connsiteX18" fmla="*/ 748327 w 1059805"/>
                <a:gd name="connsiteY18" fmla="*/ 218157 h 2534306"/>
                <a:gd name="connsiteX19" fmla="*/ 748326 w 1059805"/>
                <a:gd name="connsiteY19" fmla="*/ 218157 h 2534306"/>
                <a:gd name="connsiteX20" fmla="*/ 738914 w 1059805"/>
                <a:gd name="connsiteY20" fmla="*/ 240882 h 2534306"/>
                <a:gd name="connsiteX21" fmla="*/ 718824 w 1059805"/>
                <a:gd name="connsiteY21" fmla="*/ 249203 h 2534306"/>
                <a:gd name="connsiteX22" fmla="*/ 787200 w 1059805"/>
                <a:gd name="connsiteY22" fmla="*/ 616284 h 2534306"/>
                <a:gd name="connsiteX23" fmla="*/ 826176 w 1059805"/>
                <a:gd name="connsiteY23" fmla="*/ 637440 h 2534306"/>
                <a:gd name="connsiteX24" fmla="*/ 1059805 w 1059805"/>
                <a:gd name="connsiteY24" fmla="*/ 1076843 h 2534306"/>
                <a:gd name="connsiteX25" fmla="*/ 1059805 w 1059805"/>
                <a:gd name="connsiteY25" fmla="*/ 1351225 h 2534306"/>
                <a:gd name="connsiteX26" fmla="*/ 1059805 w 1059805"/>
                <a:gd name="connsiteY26" fmla="*/ 2338136 h 2534306"/>
                <a:gd name="connsiteX27" fmla="*/ 863635 w 1059805"/>
                <a:gd name="connsiteY27" fmla="*/ 2534306 h 2534306"/>
                <a:gd name="connsiteX28" fmla="*/ 196170 w 1059805"/>
                <a:gd name="connsiteY28" fmla="*/ 2534306 h 2534306"/>
                <a:gd name="connsiteX29" fmla="*/ 0 w 1059805"/>
                <a:gd name="connsiteY29" fmla="*/ 2338136 h 2534306"/>
                <a:gd name="connsiteX30" fmla="*/ 0 w 1059805"/>
                <a:gd name="connsiteY30" fmla="*/ 1076843 h 2534306"/>
                <a:gd name="connsiteX31" fmla="*/ 233629 w 1059805"/>
                <a:gd name="connsiteY31" fmla="*/ 637440 h 2534306"/>
                <a:gd name="connsiteX32" fmla="*/ 280070 w 1059805"/>
                <a:gd name="connsiteY32" fmla="*/ 612232 h 2534306"/>
                <a:gd name="connsiteX33" fmla="*/ 347488 w 1059805"/>
                <a:gd name="connsiteY33" fmla="*/ 250293 h 2534306"/>
                <a:gd name="connsiteX34" fmla="*/ 342910 w 1059805"/>
                <a:gd name="connsiteY34" fmla="*/ 250293 h 2534306"/>
                <a:gd name="connsiteX35" fmla="*/ 320186 w 1059805"/>
                <a:gd name="connsiteY35" fmla="*/ 240881 h 2534306"/>
                <a:gd name="connsiteX36" fmla="*/ 310773 w 1059805"/>
                <a:gd name="connsiteY36" fmla="*/ 218157 h 2534306"/>
                <a:gd name="connsiteX37" fmla="*/ 320186 w 1059805"/>
                <a:gd name="connsiteY37" fmla="*/ 195433 h 2534306"/>
                <a:gd name="connsiteX38" fmla="*/ 342910 w 1059805"/>
                <a:gd name="connsiteY38" fmla="*/ 186021 h 2534306"/>
                <a:gd name="connsiteX39" fmla="*/ 349707 w 1059805"/>
                <a:gd name="connsiteY39" fmla="*/ 186021 h 2534306"/>
                <a:gd name="connsiteX40" fmla="*/ 349707 w 1059805"/>
                <a:gd name="connsiteY40" fmla="*/ 127928 h 2534306"/>
                <a:gd name="connsiteX41" fmla="*/ 351310 w 1059805"/>
                <a:gd name="connsiteY41" fmla="*/ 124060 h 2534306"/>
                <a:gd name="connsiteX42" fmla="*/ 346000 w 1059805"/>
                <a:gd name="connsiteY42" fmla="*/ 111241 h 2534306"/>
                <a:gd name="connsiteX43" fmla="*/ 354145 w 1059805"/>
                <a:gd name="connsiteY43" fmla="*/ 91577 h 2534306"/>
                <a:gd name="connsiteX44" fmla="*/ 357026 w 1059805"/>
                <a:gd name="connsiteY44" fmla="*/ 90383 h 2534306"/>
                <a:gd name="connsiteX45" fmla="*/ 354145 w 1059805"/>
                <a:gd name="connsiteY45" fmla="*/ 89190 h 2534306"/>
                <a:gd name="connsiteX46" fmla="*/ 346000 w 1059805"/>
                <a:gd name="connsiteY46" fmla="*/ 69525 h 2534306"/>
                <a:gd name="connsiteX47" fmla="*/ 354145 w 1059805"/>
                <a:gd name="connsiteY47" fmla="*/ 49861 h 2534306"/>
                <a:gd name="connsiteX48" fmla="*/ 357025 w 1059805"/>
                <a:gd name="connsiteY48" fmla="*/ 48668 h 2534306"/>
                <a:gd name="connsiteX49" fmla="*/ 354145 w 1059805"/>
                <a:gd name="connsiteY49" fmla="*/ 47475 h 2534306"/>
                <a:gd name="connsiteX50" fmla="*/ 346000 w 1059805"/>
                <a:gd name="connsiteY50" fmla="*/ 27810 h 2534306"/>
                <a:gd name="connsiteX51" fmla="*/ 354145 w 1059805"/>
                <a:gd name="connsiteY51" fmla="*/ 8146 h 2534306"/>
                <a:gd name="connsiteX52" fmla="*/ 373810 w 1059805"/>
                <a:gd name="connsiteY52" fmla="*/ 0 h 2534306"/>
                <a:gd name="connsiteX0" fmla="*/ 373810 w 1059805"/>
                <a:gd name="connsiteY0" fmla="*/ 0 h 2534306"/>
                <a:gd name="connsiteX1" fmla="*/ 685290 w 1059805"/>
                <a:gd name="connsiteY1" fmla="*/ 0 h 2534306"/>
                <a:gd name="connsiteX2" fmla="*/ 713101 w 1059805"/>
                <a:gd name="connsiteY2" fmla="*/ 27811 h 2534306"/>
                <a:gd name="connsiteX3" fmla="*/ 713100 w 1059805"/>
                <a:gd name="connsiteY3" fmla="*/ 27811 h 2534306"/>
                <a:gd name="connsiteX4" fmla="*/ 704954 w 1059805"/>
                <a:gd name="connsiteY4" fmla="*/ 47476 h 2534306"/>
                <a:gd name="connsiteX5" fmla="*/ 702077 w 1059805"/>
                <a:gd name="connsiteY5" fmla="*/ 48668 h 2534306"/>
                <a:gd name="connsiteX6" fmla="*/ 704955 w 1059805"/>
                <a:gd name="connsiteY6" fmla="*/ 49861 h 2534306"/>
                <a:gd name="connsiteX7" fmla="*/ 713101 w 1059805"/>
                <a:gd name="connsiteY7" fmla="*/ 69526 h 2534306"/>
                <a:gd name="connsiteX8" fmla="*/ 713100 w 1059805"/>
                <a:gd name="connsiteY8" fmla="*/ 69526 h 2534306"/>
                <a:gd name="connsiteX9" fmla="*/ 704954 w 1059805"/>
                <a:gd name="connsiteY9" fmla="*/ 89191 h 2534306"/>
                <a:gd name="connsiteX10" fmla="*/ 702075 w 1059805"/>
                <a:gd name="connsiteY10" fmla="*/ 90384 h 2534306"/>
                <a:gd name="connsiteX11" fmla="*/ 704955 w 1059805"/>
                <a:gd name="connsiteY11" fmla="*/ 91577 h 2534306"/>
                <a:gd name="connsiteX12" fmla="*/ 713101 w 1059805"/>
                <a:gd name="connsiteY12" fmla="*/ 111242 h 2534306"/>
                <a:gd name="connsiteX13" fmla="*/ 713100 w 1059805"/>
                <a:gd name="connsiteY13" fmla="*/ 111242 h 2534306"/>
                <a:gd name="connsiteX14" fmla="*/ 707791 w 1059805"/>
                <a:gd name="connsiteY14" fmla="*/ 124061 h 2534306"/>
                <a:gd name="connsiteX15" fmla="*/ 709392 w 1059805"/>
                <a:gd name="connsiteY15" fmla="*/ 127928 h 2534306"/>
                <a:gd name="connsiteX16" fmla="*/ 709392 w 1059805"/>
                <a:gd name="connsiteY16" fmla="*/ 186021 h 2534306"/>
                <a:gd name="connsiteX17" fmla="*/ 716190 w 1059805"/>
                <a:gd name="connsiteY17" fmla="*/ 186021 h 2534306"/>
                <a:gd name="connsiteX18" fmla="*/ 748327 w 1059805"/>
                <a:gd name="connsiteY18" fmla="*/ 218157 h 2534306"/>
                <a:gd name="connsiteX19" fmla="*/ 748326 w 1059805"/>
                <a:gd name="connsiteY19" fmla="*/ 218157 h 2534306"/>
                <a:gd name="connsiteX20" fmla="*/ 738914 w 1059805"/>
                <a:gd name="connsiteY20" fmla="*/ 240882 h 2534306"/>
                <a:gd name="connsiteX21" fmla="*/ 718824 w 1059805"/>
                <a:gd name="connsiteY21" fmla="*/ 249203 h 2534306"/>
                <a:gd name="connsiteX22" fmla="*/ 787200 w 1059805"/>
                <a:gd name="connsiteY22" fmla="*/ 616284 h 2534306"/>
                <a:gd name="connsiteX23" fmla="*/ 826176 w 1059805"/>
                <a:gd name="connsiteY23" fmla="*/ 637440 h 2534306"/>
                <a:gd name="connsiteX24" fmla="*/ 1059805 w 1059805"/>
                <a:gd name="connsiteY24" fmla="*/ 1076843 h 2534306"/>
                <a:gd name="connsiteX25" fmla="*/ 1059805 w 1059805"/>
                <a:gd name="connsiteY25" fmla="*/ 2338136 h 2534306"/>
                <a:gd name="connsiteX26" fmla="*/ 863635 w 1059805"/>
                <a:gd name="connsiteY26" fmla="*/ 2534306 h 2534306"/>
                <a:gd name="connsiteX27" fmla="*/ 196170 w 1059805"/>
                <a:gd name="connsiteY27" fmla="*/ 2534306 h 2534306"/>
                <a:gd name="connsiteX28" fmla="*/ 0 w 1059805"/>
                <a:gd name="connsiteY28" fmla="*/ 2338136 h 2534306"/>
                <a:gd name="connsiteX29" fmla="*/ 0 w 1059805"/>
                <a:gd name="connsiteY29" fmla="*/ 1076843 h 2534306"/>
                <a:gd name="connsiteX30" fmla="*/ 233629 w 1059805"/>
                <a:gd name="connsiteY30" fmla="*/ 637440 h 2534306"/>
                <a:gd name="connsiteX31" fmla="*/ 280070 w 1059805"/>
                <a:gd name="connsiteY31" fmla="*/ 612232 h 2534306"/>
                <a:gd name="connsiteX32" fmla="*/ 347488 w 1059805"/>
                <a:gd name="connsiteY32" fmla="*/ 250293 h 2534306"/>
                <a:gd name="connsiteX33" fmla="*/ 342910 w 1059805"/>
                <a:gd name="connsiteY33" fmla="*/ 250293 h 2534306"/>
                <a:gd name="connsiteX34" fmla="*/ 320186 w 1059805"/>
                <a:gd name="connsiteY34" fmla="*/ 240881 h 2534306"/>
                <a:gd name="connsiteX35" fmla="*/ 310773 w 1059805"/>
                <a:gd name="connsiteY35" fmla="*/ 218157 h 2534306"/>
                <a:gd name="connsiteX36" fmla="*/ 320186 w 1059805"/>
                <a:gd name="connsiteY36" fmla="*/ 195433 h 2534306"/>
                <a:gd name="connsiteX37" fmla="*/ 342910 w 1059805"/>
                <a:gd name="connsiteY37" fmla="*/ 186021 h 2534306"/>
                <a:gd name="connsiteX38" fmla="*/ 349707 w 1059805"/>
                <a:gd name="connsiteY38" fmla="*/ 186021 h 2534306"/>
                <a:gd name="connsiteX39" fmla="*/ 349707 w 1059805"/>
                <a:gd name="connsiteY39" fmla="*/ 127928 h 2534306"/>
                <a:gd name="connsiteX40" fmla="*/ 351310 w 1059805"/>
                <a:gd name="connsiteY40" fmla="*/ 124060 h 2534306"/>
                <a:gd name="connsiteX41" fmla="*/ 346000 w 1059805"/>
                <a:gd name="connsiteY41" fmla="*/ 111241 h 2534306"/>
                <a:gd name="connsiteX42" fmla="*/ 354145 w 1059805"/>
                <a:gd name="connsiteY42" fmla="*/ 91577 h 2534306"/>
                <a:gd name="connsiteX43" fmla="*/ 357026 w 1059805"/>
                <a:gd name="connsiteY43" fmla="*/ 90383 h 2534306"/>
                <a:gd name="connsiteX44" fmla="*/ 354145 w 1059805"/>
                <a:gd name="connsiteY44" fmla="*/ 89190 h 2534306"/>
                <a:gd name="connsiteX45" fmla="*/ 346000 w 1059805"/>
                <a:gd name="connsiteY45" fmla="*/ 69525 h 2534306"/>
                <a:gd name="connsiteX46" fmla="*/ 354145 w 1059805"/>
                <a:gd name="connsiteY46" fmla="*/ 49861 h 2534306"/>
                <a:gd name="connsiteX47" fmla="*/ 357025 w 1059805"/>
                <a:gd name="connsiteY47" fmla="*/ 48668 h 2534306"/>
                <a:gd name="connsiteX48" fmla="*/ 354145 w 1059805"/>
                <a:gd name="connsiteY48" fmla="*/ 47475 h 2534306"/>
                <a:gd name="connsiteX49" fmla="*/ 346000 w 1059805"/>
                <a:gd name="connsiteY49" fmla="*/ 27810 h 2534306"/>
                <a:gd name="connsiteX50" fmla="*/ 354145 w 1059805"/>
                <a:gd name="connsiteY50" fmla="*/ 8146 h 2534306"/>
                <a:gd name="connsiteX51" fmla="*/ 373810 w 1059805"/>
                <a:gd name="connsiteY51" fmla="*/ 0 h 253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059805" h="2534306">
                  <a:moveTo>
                    <a:pt x="373810" y="0"/>
                  </a:moveTo>
                  <a:lnTo>
                    <a:pt x="685290" y="0"/>
                  </a:lnTo>
                  <a:cubicBezTo>
                    <a:pt x="700649" y="0"/>
                    <a:pt x="713101" y="12451"/>
                    <a:pt x="713101" y="27811"/>
                  </a:cubicBezTo>
                  <a:lnTo>
                    <a:pt x="713100" y="27811"/>
                  </a:lnTo>
                  <a:cubicBezTo>
                    <a:pt x="713100" y="35490"/>
                    <a:pt x="709987" y="42443"/>
                    <a:pt x="704954" y="47476"/>
                  </a:cubicBezTo>
                  <a:lnTo>
                    <a:pt x="702077" y="48668"/>
                  </a:lnTo>
                  <a:lnTo>
                    <a:pt x="704955" y="49861"/>
                  </a:lnTo>
                  <a:cubicBezTo>
                    <a:pt x="709988" y="54894"/>
                    <a:pt x="713101" y="61846"/>
                    <a:pt x="713101" y="69526"/>
                  </a:cubicBezTo>
                  <a:lnTo>
                    <a:pt x="713100" y="69526"/>
                  </a:lnTo>
                  <a:cubicBezTo>
                    <a:pt x="713100" y="77205"/>
                    <a:pt x="709987" y="84158"/>
                    <a:pt x="704954" y="89191"/>
                  </a:cubicBezTo>
                  <a:lnTo>
                    <a:pt x="702075" y="90384"/>
                  </a:lnTo>
                  <a:lnTo>
                    <a:pt x="704955" y="91577"/>
                  </a:lnTo>
                  <a:cubicBezTo>
                    <a:pt x="709988" y="96610"/>
                    <a:pt x="713101" y="103562"/>
                    <a:pt x="713101" y="111242"/>
                  </a:cubicBezTo>
                  <a:lnTo>
                    <a:pt x="713100" y="111242"/>
                  </a:lnTo>
                  <a:lnTo>
                    <a:pt x="707791" y="124061"/>
                  </a:lnTo>
                  <a:lnTo>
                    <a:pt x="709392" y="127928"/>
                  </a:lnTo>
                  <a:lnTo>
                    <a:pt x="709392" y="186021"/>
                  </a:lnTo>
                  <a:lnTo>
                    <a:pt x="716190" y="186021"/>
                  </a:lnTo>
                  <a:cubicBezTo>
                    <a:pt x="733939" y="186021"/>
                    <a:pt x="748327" y="200409"/>
                    <a:pt x="748327" y="218157"/>
                  </a:cubicBezTo>
                  <a:lnTo>
                    <a:pt x="748326" y="218157"/>
                  </a:lnTo>
                  <a:cubicBezTo>
                    <a:pt x="748326" y="227032"/>
                    <a:pt x="744729" y="235066"/>
                    <a:pt x="738914" y="240882"/>
                  </a:cubicBezTo>
                  <a:lnTo>
                    <a:pt x="718824" y="249203"/>
                  </a:lnTo>
                  <a:lnTo>
                    <a:pt x="787200" y="616284"/>
                  </a:lnTo>
                  <a:lnTo>
                    <a:pt x="826176" y="637440"/>
                  </a:lnTo>
                  <a:cubicBezTo>
                    <a:pt x="967131" y="732667"/>
                    <a:pt x="1059805" y="893933"/>
                    <a:pt x="1059805" y="1076843"/>
                  </a:cubicBezTo>
                  <a:lnTo>
                    <a:pt x="1059805" y="2338136"/>
                  </a:lnTo>
                  <a:cubicBezTo>
                    <a:pt x="1059805" y="2446478"/>
                    <a:pt x="971977" y="2534306"/>
                    <a:pt x="863635" y="2534306"/>
                  </a:cubicBezTo>
                  <a:lnTo>
                    <a:pt x="196170" y="2534306"/>
                  </a:lnTo>
                  <a:cubicBezTo>
                    <a:pt x="87828" y="2534306"/>
                    <a:pt x="0" y="2446478"/>
                    <a:pt x="0" y="2338136"/>
                  </a:cubicBezTo>
                  <a:lnTo>
                    <a:pt x="0" y="1076843"/>
                  </a:lnTo>
                  <a:cubicBezTo>
                    <a:pt x="0" y="893933"/>
                    <a:pt x="92674" y="732667"/>
                    <a:pt x="233629" y="637440"/>
                  </a:cubicBezTo>
                  <a:lnTo>
                    <a:pt x="280070" y="612232"/>
                  </a:lnTo>
                  <a:lnTo>
                    <a:pt x="347488" y="250293"/>
                  </a:lnTo>
                  <a:lnTo>
                    <a:pt x="342910" y="250293"/>
                  </a:lnTo>
                  <a:cubicBezTo>
                    <a:pt x="334036" y="250293"/>
                    <a:pt x="326001" y="246696"/>
                    <a:pt x="320186" y="240881"/>
                  </a:cubicBezTo>
                  <a:lnTo>
                    <a:pt x="310773" y="218157"/>
                  </a:lnTo>
                  <a:lnTo>
                    <a:pt x="320186" y="195433"/>
                  </a:lnTo>
                  <a:cubicBezTo>
                    <a:pt x="326001" y="189618"/>
                    <a:pt x="334036" y="186021"/>
                    <a:pt x="342910" y="186021"/>
                  </a:cubicBezTo>
                  <a:lnTo>
                    <a:pt x="349707" y="186021"/>
                  </a:lnTo>
                  <a:lnTo>
                    <a:pt x="349707" y="127928"/>
                  </a:lnTo>
                  <a:lnTo>
                    <a:pt x="351310" y="124060"/>
                  </a:lnTo>
                  <a:lnTo>
                    <a:pt x="346000" y="111241"/>
                  </a:lnTo>
                  <a:lnTo>
                    <a:pt x="354145" y="91577"/>
                  </a:lnTo>
                  <a:lnTo>
                    <a:pt x="357026" y="90383"/>
                  </a:lnTo>
                  <a:lnTo>
                    <a:pt x="354145" y="89190"/>
                  </a:lnTo>
                  <a:lnTo>
                    <a:pt x="346000" y="69525"/>
                  </a:lnTo>
                  <a:lnTo>
                    <a:pt x="354145" y="49861"/>
                  </a:lnTo>
                  <a:lnTo>
                    <a:pt x="357025" y="48668"/>
                  </a:lnTo>
                  <a:lnTo>
                    <a:pt x="354145" y="47475"/>
                  </a:lnTo>
                  <a:lnTo>
                    <a:pt x="346000" y="27810"/>
                  </a:lnTo>
                  <a:lnTo>
                    <a:pt x="354145" y="8146"/>
                  </a:lnTo>
                  <a:cubicBezTo>
                    <a:pt x="359178" y="3113"/>
                    <a:pt x="366131" y="0"/>
                    <a:pt x="373810" y="0"/>
                  </a:cubicBezTo>
                  <a:close/>
                </a:path>
              </a:pathLst>
            </a:custGeom>
            <a:solidFill>
              <a:srgbClr val="CCFFFF"/>
            </a:solidFill>
            <a:ln w="38100" cap="flat" cmpd="sng" algn="ctr">
              <a:solidFill>
                <a:sysClr val="windowText" lastClr="000000">
                  <a:lumMod val="95000"/>
                  <a:lumOff val="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B547A3A7-3C93-49E3-8935-8B1CDBFF43DB}"/>
                </a:ext>
              </a:extLst>
            </p:cNvPr>
            <p:cNvGrpSpPr/>
            <p:nvPr/>
          </p:nvGrpSpPr>
          <p:grpSpPr>
            <a:xfrm>
              <a:off x="4004512" y="4390992"/>
              <a:ext cx="1895432" cy="1624913"/>
              <a:chOff x="411530" y="6896414"/>
              <a:chExt cx="2468583" cy="2116264"/>
            </a:xfrm>
          </p:grpSpPr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1CFE92FE-9643-4F88-8D3B-35FEE56C3A5B}"/>
                  </a:ext>
                </a:extLst>
              </p:cNvPr>
              <p:cNvSpPr/>
              <p:nvPr/>
            </p:nvSpPr>
            <p:spPr bwMode="auto">
              <a:xfrm>
                <a:off x="2209586" y="6896414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D36E8D2A-9081-44D0-BF98-D2F62E21C653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08C922E1-18D0-4012-99EF-737C0ABAA98B}"/>
                  </a:ext>
                </a:extLst>
              </p:cNvPr>
              <p:cNvSpPr/>
              <p:nvPr/>
            </p:nvSpPr>
            <p:spPr bwMode="auto">
              <a:xfrm>
                <a:off x="616611" y="8494569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CD662237-50AA-4AD2-96FC-83E94968EE00}"/>
                  </a:ext>
                </a:extLst>
              </p:cNvPr>
              <p:cNvSpPr/>
              <p:nvPr/>
            </p:nvSpPr>
            <p:spPr bwMode="auto">
              <a:xfrm>
                <a:off x="2362003" y="7745081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AA5E5F7D-2729-40CB-B9B4-4BD83DE6DA4B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1BFEB0B8-3667-4CA3-903B-29CC5836DB17}"/>
                </a:ext>
              </a:extLst>
            </p:cNvPr>
            <p:cNvSpPr/>
            <p:nvPr/>
          </p:nvSpPr>
          <p:spPr bwMode="auto">
            <a:xfrm>
              <a:off x="3878542" y="39956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CE2B1AEE-77DA-4F0C-9FD8-87B0BDB1C195}"/>
              </a:ext>
            </a:extLst>
          </p:cNvPr>
          <p:cNvGrpSpPr/>
          <p:nvPr/>
        </p:nvGrpSpPr>
        <p:grpSpPr>
          <a:xfrm>
            <a:off x="6704115" y="3878723"/>
            <a:ext cx="2445877" cy="2445877"/>
            <a:chOff x="6704115" y="3878723"/>
            <a:chExt cx="2445877" cy="2445877"/>
          </a:xfrm>
        </p:grpSpPr>
        <p:sp>
          <p:nvSpPr>
            <p:cNvPr id="77" name="四角形: 角を丸くする 76">
              <a:extLst>
                <a:ext uri="{FF2B5EF4-FFF2-40B4-BE49-F238E27FC236}">
                  <a16:creationId xmlns:a16="http://schemas.microsoft.com/office/drawing/2014/main" id="{13411FE3-ACC9-400A-8D46-7CC98D7BBF44}"/>
                </a:ext>
              </a:extLst>
            </p:cNvPr>
            <p:cNvSpPr/>
            <p:nvPr/>
          </p:nvSpPr>
          <p:spPr bwMode="auto">
            <a:xfrm>
              <a:off x="6704115" y="38787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四角形: 角を丸くする 77">
              <a:extLst>
                <a:ext uri="{FF2B5EF4-FFF2-40B4-BE49-F238E27FC236}">
                  <a16:creationId xmlns:a16="http://schemas.microsoft.com/office/drawing/2014/main" id="{F47A3A25-A23A-4E94-9DA1-1B6B3ADD45C9}"/>
                </a:ext>
              </a:extLst>
            </p:cNvPr>
            <p:cNvSpPr/>
            <p:nvPr/>
          </p:nvSpPr>
          <p:spPr bwMode="auto">
            <a:xfrm>
              <a:off x="6871861" y="40464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84F1D24B-F97A-4062-99EB-B0FC3FBB260D}"/>
                </a:ext>
              </a:extLst>
            </p:cNvPr>
            <p:cNvSpPr/>
            <p:nvPr/>
          </p:nvSpPr>
          <p:spPr bwMode="auto">
            <a:xfrm>
              <a:off x="6774728" y="39493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C0A1CAE0-112C-46CE-8251-035999DF5927}"/>
                </a:ext>
              </a:extLst>
            </p:cNvPr>
            <p:cNvGrpSpPr/>
            <p:nvPr/>
          </p:nvGrpSpPr>
          <p:grpSpPr>
            <a:xfrm>
              <a:off x="7427154" y="4338716"/>
              <a:ext cx="981760" cy="1652154"/>
              <a:chOff x="8724722" y="5655157"/>
              <a:chExt cx="981760" cy="1652154"/>
            </a:xfrm>
            <a:solidFill>
              <a:schemeClr val="bg1">
                <a:lumMod val="50000"/>
              </a:schemeClr>
            </a:solidFill>
          </p:grpSpPr>
          <p:sp>
            <p:nvSpPr>
              <p:cNvPr id="393" name="円柱 392">
                <a:extLst>
                  <a:ext uri="{FF2B5EF4-FFF2-40B4-BE49-F238E27FC236}">
                    <a16:creationId xmlns:a16="http://schemas.microsoft.com/office/drawing/2014/main" id="{4A401198-9E29-41E6-8C0E-34BBC3FEE608}"/>
                  </a:ext>
                </a:extLst>
              </p:cNvPr>
              <p:cNvSpPr/>
              <p:nvPr/>
            </p:nvSpPr>
            <p:spPr bwMode="auto">
              <a:xfrm>
                <a:off x="8724722" y="5707544"/>
                <a:ext cx="981760" cy="1599767"/>
              </a:xfrm>
              <a:prstGeom prst="can">
                <a:avLst>
                  <a:gd name="adj" fmla="val 42464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4" name="円柱 393">
                <a:extLst>
                  <a:ext uri="{FF2B5EF4-FFF2-40B4-BE49-F238E27FC236}">
                    <a16:creationId xmlns:a16="http://schemas.microsoft.com/office/drawing/2014/main" id="{D82E36FF-4891-4564-A8F3-D8567F96A69B}"/>
                  </a:ext>
                </a:extLst>
              </p:cNvPr>
              <p:cNvSpPr/>
              <p:nvPr/>
            </p:nvSpPr>
            <p:spPr bwMode="auto">
              <a:xfrm>
                <a:off x="8724722" y="5655157"/>
                <a:ext cx="981760" cy="1599767"/>
              </a:xfrm>
              <a:prstGeom prst="can">
                <a:avLst>
                  <a:gd name="adj" fmla="val 42464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889D287F-9875-4768-AFCE-B54FBDB8F5C2}"/>
                  </a:ext>
                </a:extLst>
              </p:cNvPr>
              <p:cNvSpPr/>
              <p:nvPr/>
            </p:nvSpPr>
            <p:spPr bwMode="auto">
              <a:xfrm>
                <a:off x="8741123" y="5691315"/>
                <a:ext cx="952838" cy="379142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涙形 395">
                <a:extLst>
                  <a:ext uri="{FF2B5EF4-FFF2-40B4-BE49-F238E27FC236}">
                    <a16:creationId xmlns:a16="http://schemas.microsoft.com/office/drawing/2014/main" id="{8DE38362-AD23-4D08-A965-BEA46294B0D0}"/>
                  </a:ext>
                </a:extLst>
              </p:cNvPr>
              <p:cNvSpPr/>
              <p:nvPr/>
            </p:nvSpPr>
            <p:spPr bwMode="auto">
              <a:xfrm>
                <a:off x="8931820" y="587363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B324C3A8-4006-46AA-8CAC-3E45557A87BE}"/>
                  </a:ext>
                </a:extLst>
              </p:cNvPr>
              <p:cNvSpPr/>
              <p:nvPr/>
            </p:nvSpPr>
            <p:spPr bwMode="auto">
              <a:xfrm>
                <a:off x="8724722" y="5856139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3B42CF80-8450-4806-8F77-40C2AC2697DF}"/>
                </a:ext>
              </a:extLst>
            </p:cNvPr>
            <p:cNvGrpSpPr/>
            <p:nvPr/>
          </p:nvGrpSpPr>
          <p:grpSpPr>
            <a:xfrm>
              <a:off x="7003744" y="4261738"/>
              <a:ext cx="1895432" cy="1624913"/>
              <a:chOff x="411530" y="6896414"/>
              <a:chExt cx="2468583" cy="2116264"/>
            </a:xfrm>
          </p:grpSpPr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BC6EE6A0-7F79-41E8-BA96-B8D3D7E6CB97}"/>
                  </a:ext>
                </a:extLst>
              </p:cNvPr>
              <p:cNvSpPr/>
              <p:nvPr/>
            </p:nvSpPr>
            <p:spPr bwMode="auto">
              <a:xfrm>
                <a:off x="2209586" y="6896414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565959D1-2AE7-4276-AFDB-00B056844B46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CD82F3D2-906B-4FED-B9A2-5A7C75398A41}"/>
                  </a:ext>
                </a:extLst>
              </p:cNvPr>
              <p:cNvSpPr/>
              <p:nvPr/>
            </p:nvSpPr>
            <p:spPr bwMode="auto">
              <a:xfrm>
                <a:off x="616611" y="8494569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C62CE531-5BA5-461B-9258-4A3C92A53F2E}"/>
                  </a:ext>
                </a:extLst>
              </p:cNvPr>
              <p:cNvSpPr/>
              <p:nvPr/>
            </p:nvSpPr>
            <p:spPr bwMode="auto">
              <a:xfrm>
                <a:off x="2362003" y="7745081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29A82F59-4927-4327-978D-3DDD496FE8EB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ED8929FE-4BF9-4BC3-85F5-4582CA6B1C1D}"/>
                </a:ext>
              </a:extLst>
            </p:cNvPr>
            <p:cNvSpPr/>
            <p:nvPr/>
          </p:nvSpPr>
          <p:spPr bwMode="auto">
            <a:xfrm>
              <a:off x="6824942" y="39956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55725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コロナウイルス対策による共用禁止マーク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CDD6161A-42AC-4425-A1D2-E99EDD4EDAD9}"/>
              </a:ext>
            </a:extLst>
          </p:cNvPr>
          <p:cNvSpPr txBox="1"/>
          <p:nvPr/>
        </p:nvSpPr>
        <p:spPr>
          <a:xfrm>
            <a:off x="4071389" y="6406429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/>
              <a:t>回し飲みはやめよう</a:t>
            </a: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38EDC593-765E-475A-82C7-9B4D3B3AE3E6}"/>
              </a:ext>
            </a:extLst>
          </p:cNvPr>
          <p:cNvSpPr txBox="1"/>
          <p:nvPr/>
        </p:nvSpPr>
        <p:spPr>
          <a:xfrm>
            <a:off x="1035221" y="6406429"/>
            <a:ext cx="1980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/>
              <a:t>雑巾の共用はやめよう</a:t>
            </a: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ABFC1939-FFBA-466E-A832-BE279851A38D}"/>
              </a:ext>
            </a:extLst>
          </p:cNvPr>
          <p:cNvSpPr txBox="1"/>
          <p:nvPr/>
        </p:nvSpPr>
        <p:spPr>
          <a:xfrm>
            <a:off x="7017789" y="6406429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/>
              <a:t>回し飲みはやめよう</a:t>
            </a:r>
          </a:p>
        </p:txBody>
      </p:sp>
      <p:sp>
        <p:nvSpPr>
          <p:cNvPr id="174" name="テキスト ボックス 173">
            <a:extLst>
              <a:ext uri="{FF2B5EF4-FFF2-40B4-BE49-F238E27FC236}">
                <a16:creationId xmlns:a16="http://schemas.microsoft.com/office/drawing/2014/main" id="{180009FE-03A6-4A51-AF41-EDC3C70AFFA4}"/>
              </a:ext>
            </a:extLst>
          </p:cNvPr>
          <p:cNvSpPr txBox="1"/>
          <p:nvPr/>
        </p:nvSpPr>
        <p:spPr>
          <a:xfrm>
            <a:off x="3981620" y="3485429"/>
            <a:ext cx="1980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/>
              <a:t>食器の共用はやめよう</a:t>
            </a: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5279CD30-9A76-41C1-A939-3D1F91BA8DB0}"/>
              </a:ext>
            </a:extLst>
          </p:cNvPr>
          <p:cNvSpPr txBox="1"/>
          <p:nvPr/>
        </p:nvSpPr>
        <p:spPr>
          <a:xfrm>
            <a:off x="945452" y="3485429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/>
              <a:t>タオルの共用はやめよう</a:t>
            </a:r>
          </a:p>
        </p:txBody>
      </p:sp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0DFECDDD-F18C-4595-817C-7D5DDCBDF92A}"/>
              </a:ext>
            </a:extLst>
          </p:cNvPr>
          <p:cNvSpPr txBox="1"/>
          <p:nvPr/>
        </p:nvSpPr>
        <p:spPr>
          <a:xfrm>
            <a:off x="6838253" y="3485429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/>
              <a:t>文房具の共用はやめよう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27B62BB8-E7C0-4CBA-AD60-E5E01C68F041}"/>
              </a:ext>
            </a:extLst>
          </p:cNvPr>
          <p:cNvGrpSpPr/>
          <p:nvPr/>
        </p:nvGrpSpPr>
        <p:grpSpPr>
          <a:xfrm>
            <a:off x="3733960" y="949207"/>
            <a:ext cx="2462461" cy="2462457"/>
            <a:chOff x="3733960" y="949207"/>
            <a:chExt cx="2462461" cy="2462457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352308C8-3016-4AEF-BA4A-75259A9C3CF2}"/>
                </a:ext>
              </a:extLst>
            </p:cNvPr>
            <p:cNvGrpSpPr/>
            <p:nvPr/>
          </p:nvGrpSpPr>
          <p:grpSpPr>
            <a:xfrm>
              <a:off x="3733960" y="949207"/>
              <a:ext cx="2462461" cy="2462457"/>
              <a:chOff x="2857122" y="3843765"/>
              <a:chExt cx="1629386" cy="1629384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C83A34CA-C13E-4192-8B98-B15AD253B8E2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63117AF3-5CDD-494B-9E1A-60A2D98AF8AB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903CA790-A70B-4897-8939-300AE82880AE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92" name="&quot;禁止&quot;マーク 91">
                <a:extLst>
                  <a:ext uri="{FF2B5EF4-FFF2-40B4-BE49-F238E27FC236}">
                    <a16:creationId xmlns:a16="http://schemas.microsoft.com/office/drawing/2014/main" id="{375C7DC6-6447-4790-B826-07C11CE0C70A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EDE89530-210C-4547-8617-02F35A09746E}"/>
                </a:ext>
              </a:extLst>
            </p:cNvPr>
            <p:cNvGrpSpPr/>
            <p:nvPr/>
          </p:nvGrpSpPr>
          <p:grpSpPr>
            <a:xfrm>
              <a:off x="4433387" y="1381125"/>
              <a:ext cx="1084582" cy="1661924"/>
              <a:chOff x="3956309" y="4634903"/>
              <a:chExt cx="1702736" cy="2609133"/>
            </a:xfrm>
          </p:grpSpPr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3ED6DF0E-1795-4B45-868E-3BE73AE39C83}"/>
                  </a:ext>
                </a:extLst>
              </p:cNvPr>
              <p:cNvSpPr/>
              <p:nvPr/>
            </p:nvSpPr>
            <p:spPr bwMode="auto">
              <a:xfrm>
                <a:off x="3956309" y="4636361"/>
                <a:ext cx="858880" cy="2607675"/>
              </a:xfrm>
              <a:custGeom>
                <a:avLst/>
                <a:gdLst>
                  <a:gd name="connsiteX0" fmla="*/ 429440 w 858880"/>
                  <a:gd name="connsiteY0" fmla="*/ 0 h 2607675"/>
                  <a:gd name="connsiteX1" fmla="*/ 858880 w 858880"/>
                  <a:gd name="connsiteY1" fmla="*/ 713059 h 2607675"/>
                  <a:gd name="connsiteX2" fmla="*/ 515987 w 858880"/>
                  <a:gd name="connsiteY2" fmla="*/ 1181455 h 2607675"/>
                  <a:gd name="connsiteX3" fmla="*/ 513121 w 858880"/>
                  <a:gd name="connsiteY3" fmla="*/ 1181776 h 2607675"/>
                  <a:gd name="connsiteX4" fmla="*/ 576345 w 858880"/>
                  <a:gd name="connsiteY4" fmla="*/ 2466013 h 2607675"/>
                  <a:gd name="connsiteX5" fmla="*/ 578269 w 858880"/>
                  <a:gd name="connsiteY5" fmla="*/ 2474537 h 2607675"/>
                  <a:gd name="connsiteX6" fmla="*/ 429440 w 858880"/>
                  <a:gd name="connsiteY6" fmla="*/ 2607675 h 2607675"/>
                  <a:gd name="connsiteX7" fmla="*/ 280611 w 858880"/>
                  <a:gd name="connsiteY7" fmla="*/ 2474537 h 2607675"/>
                  <a:gd name="connsiteX8" fmla="*/ 282535 w 858880"/>
                  <a:gd name="connsiteY8" fmla="*/ 2466013 h 2607675"/>
                  <a:gd name="connsiteX9" fmla="*/ 345760 w 858880"/>
                  <a:gd name="connsiteY9" fmla="*/ 1181777 h 2607675"/>
                  <a:gd name="connsiteX10" fmla="*/ 342893 w 858880"/>
                  <a:gd name="connsiteY10" fmla="*/ 1181455 h 2607675"/>
                  <a:gd name="connsiteX11" fmla="*/ 0 w 858880"/>
                  <a:gd name="connsiteY11" fmla="*/ 713059 h 2607675"/>
                  <a:gd name="connsiteX12" fmla="*/ 429440 w 858880"/>
                  <a:gd name="connsiteY12" fmla="*/ 0 h 260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8880" h="2607675">
                    <a:moveTo>
                      <a:pt x="429440" y="0"/>
                    </a:moveTo>
                    <a:cubicBezTo>
                      <a:pt x="666613" y="0"/>
                      <a:pt x="858880" y="449007"/>
                      <a:pt x="858880" y="713059"/>
                    </a:cubicBezTo>
                    <a:cubicBezTo>
                      <a:pt x="858880" y="944105"/>
                      <a:pt x="711676" y="1136873"/>
                      <a:pt x="515987" y="1181455"/>
                    </a:cubicBezTo>
                    <a:lnTo>
                      <a:pt x="513121" y="1181776"/>
                    </a:lnTo>
                    <a:lnTo>
                      <a:pt x="576345" y="2466013"/>
                    </a:lnTo>
                    <a:lnTo>
                      <a:pt x="578269" y="2474537"/>
                    </a:lnTo>
                    <a:cubicBezTo>
                      <a:pt x="578269" y="2548067"/>
                      <a:pt x="511636" y="2607675"/>
                      <a:pt x="429440" y="2607675"/>
                    </a:cubicBezTo>
                    <a:cubicBezTo>
                      <a:pt x="347244" y="2607675"/>
                      <a:pt x="280611" y="2548067"/>
                      <a:pt x="280611" y="2474537"/>
                    </a:cubicBezTo>
                    <a:lnTo>
                      <a:pt x="282535" y="2466013"/>
                    </a:lnTo>
                    <a:lnTo>
                      <a:pt x="345760" y="1181777"/>
                    </a:lnTo>
                    <a:lnTo>
                      <a:pt x="342893" y="1181455"/>
                    </a:lnTo>
                    <a:cubicBezTo>
                      <a:pt x="147205" y="1136873"/>
                      <a:pt x="0" y="944105"/>
                      <a:pt x="0" y="713059"/>
                    </a:cubicBezTo>
                    <a:cubicBezTo>
                      <a:pt x="0" y="449007"/>
                      <a:pt x="192267" y="0"/>
                      <a:pt x="42944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2820CCD8-7868-4D49-8C55-C734AB2D04DD}"/>
                  </a:ext>
                </a:extLst>
              </p:cNvPr>
              <p:cNvSpPr/>
              <p:nvPr/>
            </p:nvSpPr>
            <p:spPr bwMode="auto">
              <a:xfrm>
                <a:off x="4943125" y="4634903"/>
                <a:ext cx="715920" cy="2609133"/>
              </a:xfrm>
              <a:custGeom>
                <a:avLst/>
                <a:gdLst>
                  <a:gd name="connsiteX0" fmla="*/ 0 w 715920"/>
                  <a:gd name="connsiteY0" fmla="*/ 0 h 2609133"/>
                  <a:gd name="connsiteX1" fmla="*/ 101600 w 715920"/>
                  <a:gd name="connsiteY1" fmla="*/ 0 h 2609133"/>
                  <a:gd name="connsiteX2" fmla="*/ 101600 w 715920"/>
                  <a:gd name="connsiteY2" fmla="*/ 693878 h 2609133"/>
                  <a:gd name="connsiteX3" fmla="*/ 152852 w 715920"/>
                  <a:gd name="connsiteY3" fmla="*/ 737513 h 2609133"/>
                  <a:gd name="connsiteX4" fmla="*/ 204104 w 715920"/>
                  <a:gd name="connsiteY4" fmla="*/ 693878 h 2609133"/>
                  <a:gd name="connsiteX5" fmla="*/ 204104 w 715920"/>
                  <a:gd name="connsiteY5" fmla="*/ 0 h 2609133"/>
                  <a:gd name="connsiteX6" fmla="*/ 306708 w 715920"/>
                  <a:gd name="connsiteY6" fmla="*/ 0 h 2609133"/>
                  <a:gd name="connsiteX7" fmla="*/ 306708 w 715920"/>
                  <a:gd name="connsiteY7" fmla="*/ 693878 h 2609133"/>
                  <a:gd name="connsiteX8" fmla="*/ 357960 w 715920"/>
                  <a:gd name="connsiteY8" fmla="*/ 737513 h 2609133"/>
                  <a:gd name="connsiteX9" fmla="*/ 409212 w 715920"/>
                  <a:gd name="connsiteY9" fmla="*/ 693878 h 2609133"/>
                  <a:gd name="connsiteX10" fmla="*/ 409212 w 715920"/>
                  <a:gd name="connsiteY10" fmla="*/ 0 h 2609133"/>
                  <a:gd name="connsiteX11" fmla="*/ 511816 w 715920"/>
                  <a:gd name="connsiteY11" fmla="*/ 0 h 2609133"/>
                  <a:gd name="connsiteX12" fmla="*/ 511816 w 715920"/>
                  <a:gd name="connsiteY12" fmla="*/ 693878 h 2609133"/>
                  <a:gd name="connsiteX13" fmla="*/ 563068 w 715920"/>
                  <a:gd name="connsiteY13" fmla="*/ 737513 h 2609133"/>
                  <a:gd name="connsiteX14" fmla="*/ 614320 w 715920"/>
                  <a:gd name="connsiteY14" fmla="*/ 693878 h 2609133"/>
                  <a:gd name="connsiteX15" fmla="*/ 614320 w 715920"/>
                  <a:gd name="connsiteY15" fmla="*/ 0 h 2609133"/>
                  <a:gd name="connsiteX16" fmla="*/ 715920 w 715920"/>
                  <a:gd name="connsiteY16" fmla="*/ 0 h 2609133"/>
                  <a:gd name="connsiteX17" fmla="*/ 715920 w 715920"/>
                  <a:gd name="connsiteY17" fmla="*/ 834666 h 2609133"/>
                  <a:gd name="connsiteX18" fmla="*/ 497294 w 715920"/>
                  <a:gd name="connsiteY18" fmla="*/ 1164496 h 2609133"/>
                  <a:gd name="connsiteX19" fmla="*/ 436062 w 715920"/>
                  <a:gd name="connsiteY19" fmla="*/ 1176858 h 2609133"/>
                  <a:gd name="connsiteX20" fmla="*/ 499600 w 715920"/>
                  <a:gd name="connsiteY20" fmla="*/ 2467471 h 2609133"/>
                  <a:gd name="connsiteX21" fmla="*/ 501524 w 715920"/>
                  <a:gd name="connsiteY21" fmla="*/ 2475995 h 2609133"/>
                  <a:gd name="connsiteX22" fmla="*/ 352695 w 715920"/>
                  <a:gd name="connsiteY22" fmla="*/ 2609133 h 2609133"/>
                  <a:gd name="connsiteX23" fmla="*/ 203866 w 715920"/>
                  <a:gd name="connsiteY23" fmla="*/ 2475995 h 2609133"/>
                  <a:gd name="connsiteX24" fmla="*/ 205790 w 715920"/>
                  <a:gd name="connsiteY24" fmla="*/ 2467471 h 2609133"/>
                  <a:gd name="connsiteX25" fmla="*/ 269433 w 715920"/>
                  <a:gd name="connsiteY25" fmla="*/ 1174753 h 2609133"/>
                  <a:gd name="connsiteX26" fmla="*/ 218626 w 715920"/>
                  <a:gd name="connsiteY26" fmla="*/ 1164496 h 2609133"/>
                  <a:gd name="connsiteX27" fmla="*/ 0 w 715920"/>
                  <a:gd name="connsiteY27" fmla="*/ 834666 h 260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15920" h="2609133">
                    <a:moveTo>
                      <a:pt x="0" y="0"/>
                    </a:moveTo>
                    <a:lnTo>
                      <a:pt x="101600" y="0"/>
                    </a:lnTo>
                    <a:lnTo>
                      <a:pt x="101600" y="693878"/>
                    </a:lnTo>
                    <a:cubicBezTo>
                      <a:pt x="101600" y="717977"/>
                      <a:pt x="124546" y="737513"/>
                      <a:pt x="152852" y="737513"/>
                    </a:cubicBezTo>
                    <a:cubicBezTo>
                      <a:pt x="181158" y="737513"/>
                      <a:pt x="204104" y="717977"/>
                      <a:pt x="204104" y="693878"/>
                    </a:cubicBezTo>
                    <a:lnTo>
                      <a:pt x="204104" y="0"/>
                    </a:lnTo>
                    <a:lnTo>
                      <a:pt x="306708" y="0"/>
                    </a:lnTo>
                    <a:lnTo>
                      <a:pt x="306708" y="693878"/>
                    </a:lnTo>
                    <a:cubicBezTo>
                      <a:pt x="306708" y="717977"/>
                      <a:pt x="329654" y="737513"/>
                      <a:pt x="357960" y="737513"/>
                    </a:cubicBezTo>
                    <a:cubicBezTo>
                      <a:pt x="386266" y="737513"/>
                      <a:pt x="409212" y="717977"/>
                      <a:pt x="409212" y="693878"/>
                    </a:cubicBezTo>
                    <a:lnTo>
                      <a:pt x="409212" y="0"/>
                    </a:lnTo>
                    <a:lnTo>
                      <a:pt x="511816" y="0"/>
                    </a:lnTo>
                    <a:lnTo>
                      <a:pt x="511816" y="693878"/>
                    </a:lnTo>
                    <a:cubicBezTo>
                      <a:pt x="511816" y="717977"/>
                      <a:pt x="534762" y="737513"/>
                      <a:pt x="563068" y="737513"/>
                    </a:cubicBezTo>
                    <a:cubicBezTo>
                      <a:pt x="591374" y="737513"/>
                      <a:pt x="614320" y="717977"/>
                      <a:pt x="614320" y="693878"/>
                    </a:cubicBezTo>
                    <a:lnTo>
                      <a:pt x="614320" y="0"/>
                    </a:lnTo>
                    <a:lnTo>
                      <a:pt x="715920" y="0"/>
                    </a:lnTo>
                    <a:lnTo>
                      <a:pt x="715920" y="834666"/>
                    </a:lnTo>
                    <a:cubicBezTo>
                      <a:pt x="715920" y="982938"/>
                      <a:pt x="625771" y="1110155"/>
                      <a:pt x="497294" y="1164496"/>
                    </a:cubicBezTo>
                    <a:lnTo>
                      <a:pt x="436062" y="1176858"/>
                    </a:lnTo>
                    <a:lnTo>
                      <a:pt x="499600" y="2467471"/>
                    </a:lnTo>
                    <a:lnTo>
                      <a:pt x="501524" y="2475995"/>
                    </a:lnTo>
                    <a:cubicBezTo>
                      <a:pt x="501524" y="2549525"/>
                      <a:pt x="434891" y="2609133"/>
                      <a:pt x="352695" y="2609133"/>
                    </a:cubicBezTo>
                    <a:cubicBezTo>
                      <a:pt x="270499" y="2609133"/>
                      <a:pt x="203866" y="2549525"/>
                      <a:pt x="203866" y="2475995"/>
                    </a:cubicBezTo>
                    <a:lnTo>
                      <a:pt x="205790" y="2467471"/>
                    </a:lnTo>
                    <a:lnTo>
                      <a:pt x="269433" y="1174753"/>
                    </a:lnTo>
                    <a:lnTo>
                      <a:pt x="218626" y="1164496"/>
                    </a:lnTo>
                    <a:cubicBezTo>
                      <a:pt x="90149" y="1110155"/>
                      <a:pt x="0" y="982938"/>
                      <a:pt x="0" y="83466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913E7D6C-4DBC-4A8F-82E5-E9907B919B70}"/>
                </a:ext>
              </a:extLst>
            </p:cNvPr>
            <p:cNvGrpSpPr/>
            <p:nvPr/>
          </p:nvGrpSpPr>
          <p:grpSpPr>
            <a:xfrm>
              <a:off x="4037056" y="1439798"/>
              <a:ext cx="1830344" cy="1569114"/>
              <a:chOff x="411530" y="6896414"/>
              <a:chExt cx="2468583" cy="2116264"/>
            </a:xfrm>
          </p:grpSpPr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46C7B393-793D-468A-B1FF-68C057BB23E9}"/>
                  </a:ext>
                </a:extLst>
              </p:cNvPr>
              <p:cNvSpPr/>
              <p:nvPr/>
            </p:nvSpPr>
            <p:spPr bwMode="auto">
              <a:xfrm>
                <a:off x="2209586" y="6896414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C7194C61-92A7-484A-965D-D21969D9B3F0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9843CBFA-D2CE-4D69-8D3D-B55D539A4A00}"/>
                  </a:ext>
                </a:extLst>
              </p:cNvPr>
              <p:cNvSpPr/>
              <p:nvPr/>
            </p:nvSpPr>
            <p:spPr bwMode="auto">
              <a:xfrm>
                <a:off x="616611" y="8494569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400E71FC-00D1-4FE2-A754-DCFFE095CB83}"/>
                  </a:ext>
                </a:extLst>
              </p:cNvPr>
              <p:cNvSpPr/>
              <p:nvPr/>
            </p:nvSpPr>
            <p:spPr bwMode="auto">
              <a:xfrm>
                <a:off x="2362003" y="7745081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BD8C02DF-A062-4146-B9EC-365C9D65AA9D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6" name="&quot;禁止&quot;マーク 295">
              <a:extLst>
                <a:ext uri="{FF2B5EF4-FFF2-40B4-BE49-F238E27FC236}">
                  <a16:creationId xmlns:a16="http://schemas.microsoft.com/office/drawing/2014/main" id="{1F58AF74-C743-4680-96F5-D27BD787DE5D}"/>
                </a:ext>
              </a:extLst>
            </p:cNvPr>
            <p:cNvSpPr/>
            <p:nvPr/>
          </p:nvSpPr>
          <p:spPr bwMode="auto">
            <a:xfrm>
              <a:off x="3789212" y="1005149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17515DF-A26E-4C19-B5AC-671A02FE5FB5}"/>
              </a:ext>
            </a:extLst>
          </p:cNvPr>
          <p:cNvGrpSpPr/>
          <p:nvPr/>
        </p:nvGrpSpPr>
        <p:grpSpPr>
          <a:xfrm>
            <a:off x="772420" y="960699"/>
            <a:ext cx="2462461" cy="2462458"/>
            <a:chOff x="772420" y="960699"/>
            <a:chExt cx="2462461" cy="246245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B31720D-4029-41C5-AB4D-0707C1CC9800}"/>
                </a:ext>
              </a:extLst>
            </p:cNvPr>
            <p:cNvGrpSpPr/>
            <p:nvPr/>
          </p:nvGrpSpPr>
          <p:grpSpPr>
            <a:xfrm>
              <a:off x="772420" y="960699"/>
              <a:ext cx="2462461" cy="2462458"/>
              <a:chOff x="2857122" y="3843765"/>
              <a:chExt cx="1629386" cy="1629384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E1AC1BFF-774F-4984-B342-456DB871B463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32969690-7DA4-4A27-A3A2-1E40240EC8B3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F4EC9DE8-E755-4221-82B6-57312F517C92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7" name="&quot;禁止&quot;マーク 46">
                <a:extLst>
                  <a:ext uri="{FF2B5EF4-FFF2-40B4-BE49-F238E27FC236}">
                    <a16:creationId xmlns:a16="http://schemas.microsoft.com/office/drawing/2014/main" id="{75ACD4A5-0D1D-46BE-B8C3-B91873F529EA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6C89B357-1365-4B14-A905-BE907921810D}"/>
                </a:ext>
              </a:extLst>
            </p:cNvPr>
            <p:cNvGrpSpPr/>
            <p:nvPr/>
          </p:nvGrpSpPr>
          <p:grpSpPr>
            <a:xfrm>
              <a:off x="1245222" y="1580359"/>
              <a:ext cx="1526826" cy="1377790"/>
              <a:chOff x="3367256" y="3371125"/>
              <a:chExt cx="2144544" cy="1935215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1C0206C5-38DA-43EF-B13A-CAB75EA6E183}"/>
                  </a:ext>
                </a:extLst>
              </p:cNvPr>
              <p:cNvSpPr/>
              <p:nvPr/>
            </p:nvSpPr>
            <p:spPr bwMode="auto">
              <a:xfrm flipH="1">
                <a:off x="4486393" y="3383280"/>
                <a:ext cx="824637" cy="1843775"/>
              </a:xfrm>
              <a:custGeom>
                <a:avLst/>
                <a:gdLst>
                  <a:gd name="connsiteX0" fmla="*/ 96831 w 1694035"/>
                  <a:gd name="connsiteY0" fmla="*/ 0 h 1935215"/>
                  <a:gd name="connsiteX1" fmla="*/ 1694035 w 1694035"/>
                  <a:gd name="connsiteY1" fmla="*/ 0 h 1935215"/>
                  <a:gd name="connsiteX2" fmla="*/ 1653615 w 1694035"/>
                  <a:gd name="connsiteY2" fmla="*/ 105672 h 1935215"/>
                  <a:gd name="connsiteX3" fmla="*/ 1616814 w 1694035"/>
                  <a:gd name="connsiteY3" fmla="*/ 1847653 h 1935215"/>
                  <a:gd name="connsiteX4" fmla="*/ 1594069 w 1694035"/>
                  <a:gd name="connsiteY4" fmla="*/ 1935215 h 1935215"/>
                  <a:gd name="connsiteX5" fmla="*/ 0 w 1694035"/>
                  <a:gd name="connsiteY5" fmla="*/ 1935215 h 1935215"/>
                  <a:gd name="connsiteX6" fmla="*/ 30653 w 1694035"/>
                  <a:gd name="connsiteY6" fmla="*/ 1855077 h 1935215"/>
                  <a:gd name="connsiteX7" fmla="*/ 67455 w 1694035"/>
                  <a:gd name="connsiteY7" fmla="*/ 113095 h 193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4035" h="1935215">
                    <a:moveTo>
                      <a:pt x="96831" y="0"/>
                    </a:moveTo>
                    <a:lnTo>
                      <a:pt x="1694035" y="0"/>
                    </a:lnTo>
                    <a:lnTo>
                      <a:pt x="1653615" y="105672"/>
                    </a:lnTo>
                    <a:cubicBezTo>
                      <a:pt x="1473289" y="672897"/>
                      <a:pt x="1734119" y="1275390"/>
                      <a:pt x="1616814" y="1847653"/>
                    </a:cubicBezTo>
                    <a:lnTo>
                      <a:pt x="1594069" y="1935215"/>
                    </a:lnTo>
                    <a:lnTo>
                      <a:pt x="0" y="1935215"/>
                    </a:lnTo>
                    <a:lnTo>
                      <a:pt x="30653" y="1855077"/>
                    </a:lnTo>
                    <a:cubicBezTo>
                      <a:pt x="210980" y="1287852"/>
                      <a:pt x="-49850" y="685359"/>
                      <a:pt x="67455" y="11309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17474C16-ED59-4990-8349-590B9417CCEA}"/>
                  </a:ext>
                </a:extLst>
              </p:cNvPr>
              <p:cNvSpPr/>
              <p:nvPr/>
            </p:nvSpPr>
            <p:spPr bwMode="auto">
              <a:xfrm>
                <a:off x="3367256" y="3378040"/>
                <a:ext cx="2144544" cy="7636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EEF0E033-269F-4170-B7CA-5F2D4E4D04B0}"/>
                  </a:ext>
                </a:extLst>
              </p:cNvPr>
              <p:cNvSpPr/>
              <p:nvPr/>
            </p:nvSpPr>
            <p:spPr bwMode="auto">
              <a:xfrm>
                <a:off x="3512840" y="3371125"/>
                <a:ext cx="1694035" cy="1935215"/>
              </a:xfrm>
              <a:custGeom>
                <a:avLst/>
                <a:gdLst>
                  <a:gd name="connsiteX0" fmla="*/ 96831 w 1694035"/>
                  <a:gd name="connsiteY0" fmla="*/ 0 h 1935215"/>
                  <a:gd name="connsiteX1" fmla="*/ 1694035 w 1694035"/>
                  <a:gd name="connsiteY1" fmla="*/ 0 h 1935215"/>
                  <a:gd name="connsiteX2" fmla="*/ 1653615 w 1694035"/>
                  <a:gd name="connsiteY2" fmla="*/ 105672 h 1935215"/>
                  <a:gd name="connsiteX3" fmla="*/ 1616814 w 1694035"/>
                  <a:gd name="connsiteY3" fmla="*/ 1847653 h 1935215"/>
                  <a:gd name="connsiteX4" fmla="*/ 1594069 w 1694035"/>
                  <a:gd name="connsiteY4" fmla="*/ 1935215 h 1935215"/>
                  <a:gd name="connsiteX5" fmla="*/ 0 w 1694035"/>
                  <a:gd name="connsiteY5" fmla="*/ 1935215 h 1935215"/>
                  <a:gd name="connsiteX6" fmla="*/ 30653 w 1694035"/>
                  <a:gd name="connsiteY6" fmla="*/ 1855077 h 1935215"/>
                  <a:gd name="connsiteX7" fmla="*/ 67455 w 1694035"/>
                  <a:gd name="connsiteY7" fmla="*/ 113095 h 193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4035" h="1935215">
                    <a:moveTo>
                      <a:pt x="96831" y="0"/>
                    </a:moveTo>
                    <a:lnTo>
                      <a:pt x="1694035" y="0"/>
                    </a:lnTo>
                    <a:lnTo>
                      <a:pt x="1653615" y="105672"/>
                    </a:lnTo>
                    <a:cubicBezTo>
                      <a:pt x="1473289" y="672897"/>
                      <a:pt x="1734119" y="1275390"/>
                      <a:pt x="1616814" y="1847653"/>
                    </a:cubicBezTo>
                    <a:lnTo>
                      <a:pt x="1594069" y="1935215"/>
                    </a:lnTo>
                    <a:lnTo>
                      <a:pt x="0" y="1935215"/>
                    </a:lnTo>
                    <a:lnTo>
                      <a:pt x="30653" y="1855077"/>
                    </a:lnTo>
                    <a:cubicBezTo>
                      <a:pt x="210980" y="1287852"/>
                      <a:pt x="-49850" y="685359"/>
                      <a:pt x="67455" y="11309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ECA4A835-9DD4-42C4-B29C-DD7F189C5A45}"/>
                  </a:ext>
                </a:extLst>
              </p:cNvPr>
              <p:cNvSpPr/>
              <p:nvPr/>
            </p:nvSpPr>
            <p:spPr bwMode="auto">
              <a:xfrm>
                <a:off x="3547133" y="4935913"/>
                <a:ext cx="1610330" cy="274320"/>
              </a:xfrm>
              <a:custGeom>
                <a:avLst/>
                <a:gdLst>
                  <a:gd name="connsiteX0" fmla="*/ 24648 w 1610330"/>
                  <a:gd name="connsiteY0" fmla="*/ 182880 h 274320"/>
                  <a:gd name="connsiteX1" fmla="*/ 1598346 w 1610330"/>
                  <a:gd name="connsiteY1" fmla="*/ 182880 h 274320"/>
                  <a:gd name="connsiteX2" fmla="*/ 1583256 w 1610330"/>
                  <a:gd name="connsiteY2" fmla="*/ 274320 h 274320"/>
                  <a:gd name="connsiteX3" fmla="*/ 0 w 1610330"/>
                  <a:gd name="connsiteY3" fmla="*/ 274320 h 274320"/>
                  <a:gd name="connsiteX4" fmla="*/ 24527 w 1610330"/>
                  <a:gd name="connsiteY4" fmla="*/ 183537 h 274320"/>
                  <a:gd name="connsiteX5" fmla="*/ 52503 w 1610330"/>
                  <a:gd name="connsiteY5" fmla="*/ 0 h 274320"/>
                  <a:gd name="connsiteX6" fmla="*/ 1610330 w 1610330"/>
                  <a:gd name="connsiteY6" fmla="*/ 0 h 274320"/>
                  <a:gd name="connsiteX7" fmla="*/ 1609710 w 1610330"/>
                  <a:gd name="connsiteY7" fmla="*/ 66977 h 274320"/>
                  <a:gd name="connsiteX8" fmla="*/ 1607428 w 1610330"/>
                  <a:gd name="connsiteY8" fmla="*/ 91440 h 274320"/>
                  <a:gd name="connsiteX9" fmla="*/ 41409 w 1610330"/>
                  <a:gd name="connsiteY9" fmla="*/ 91440 h 274320"/>
                  <a:gd name="connsiteX10" fmla="*/ 44229 w 1610330"/>
                  <a:gd name="connsiteY10" fmla="*/ 76054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10330" h="274320">
                    <a:moveTo>
                      <a:pt x="24648" y="182880"/>
                    </a:moveTo>
                    <a:lnTo>
                      <a:pt x="1598346" y="182880"/>
                    </a:lnTo>
                    <a:lnTo>
                      <a:pt x="1583256" y="274320"/>
                    </a:lnTo>
                    <a:lnTo>
                      <a:pt x="0" y="274320"/>
                    </a:lnTo>
                    <a:lnTo>
                      <a:pt x="24527" y="183537"/>
                    </a:lnTo>
                    <a:close/>
                    <a:moveTo>
                      <a:pt x="52503" y="0"/>
                    </a:moveTo>
                    <a:lnTo>
                      <a:pt x="1610330" y="0"/>
                    </a:lnTo>
                    <a:lnTo>
                      <a:pt x="1609710" y="66977"/>
                    </a:lnTo>
                    <a:lnTo>
                      <a:pt x="1607428" y="91440"/>
                    </a:lnTo>
                    <a:lnTo>
                      <a:pt x="41409" y="91440"/>
                    </a:lnTo>
                    <a:lnTo>
                      <a:pt x="44229" y="76054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191779AD-324A-41A5-BE1A-03440768D825}"/>
                </a:ext>
              </a:extLst>
            </p:cNvPr>
            <p:cNvGrpSpPr/>
            <p:nvPr/>
          </p:nvGrpSpPr>
          <p:grpSpPr>
            <a:xfrm>
              <a:off x="1240336" y="1455482"/>
              <a:ext cx="1550734" cy="1595366"/>
              <a:chOff x="411530" y="6573377"/>
              <a:chExt cx="2441730" cy="2512009"/>
            </a:xfrm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4CA44FC2-074A-4687-A1DD-E940FAA28364}"/>
                  </a:ext>
                </a:extLst>
              </p:cNvPr>
              <p:cNvSpPr/>
              <p:nvPr/>
            </p:nvSpPr>
            <p:spPr bwMode="auto">
              <a:xfrm>
                <a:off x="1643430" y="65733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F4ED66F-858B-49C8-A5C8-76D446EC4D3E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4BC4DC04-C9ED-4A4C-90B3-D28EC3CDD504}"/>
                  </a:ext>
                </a:extLst>
              </p:cNvPr>
              <p:cNvSpPr/>
              <p:nvPr/>
            </p:nvSpPr>
            <p:spPr bwMode="auto">
              <a:xfrm>
                <a:off x="1021130" y="85672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63F3DEA6-BD91-4746-BC08-216D812CDE93}"/>
                  </a:ext>
                </a:extLst>
              </p:cNvPr>
              <p:cNvSpPr/>
              <p:nvPr/>
            </p:nvSpPr>
            <p:spPr bwMode="auto">
              <a:xfrm>
                <a:off x="2335150" y="768856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D55AD612-66ED-4B8A-9B68-45D8D1676D08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8" name="&quot;禁止&quot;マーク 297">
              <a:extLst>
                <a:ext uri="{FF2B5EF4-FFF2-40B4-BE49-F238E27FC236}">
                  <a16:creationId xmlns:a16="http://schemas.microsoft.com/office/drawing/2014/main" id="{C8ADED21-50CE-4D98-9112-60ECA8BD91FB}"/>
                </a:ext>
              </a:extLst>
            </p:cNvPr>
            <p:cNvSpPr/>
            <p:nvPr/>
          </p:nvSpPr>
          <p:spPr bwMode="auto">
            <a:xfrm>
              <a:off x="827672" y="1016641"/>
              <a:ext cx="2351953" cy="2351950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D38199A5-2C36-48D9-830C-F137E2DC5DFA}"/>
              </a:ext>
            </a:extLst>
          </p:cNvPr>
          <p:cNvGrpSpPr/>
          <p:nvPr/>
        </p:nvGrpSpPr>
        <p:grpSpPr>
          <a:xfrm>
            <a:off x="6685504" y="949207"/>
            <a:ext cx="2462461" cy="2462457"/>
            <a:chOff x="6685504" y="949207"/>
            <a:chExt cx="2462461" cy="2462457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38AB2096-270C-4DFB-B6FA-0F9622463AF9}"/>
                </a:ext>
              </a:extLst>
            </p:cNvPr>
            <p:cNvGrpSpPr/>
            <p:nvPr/>
          </p:nvGrpSpPr>
          <p:grpSpPr>
            <a:xfrm>
              <a:off x="6685504" y="949207"/>
              <a:ext cx="2462461" cy="2462457"/>
              <a:chOff x="2857122" y="3843765"/>
              <a:chExt cx="1629386" cy="1629384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0AB35F4B-04F4-4EDE-B56B-B18B994DA71D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A4C9A569-7AA6-434C-A111-0A442CED01DE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FD8613BA-6790-4F69-9852-FC87A2D8AF8C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37" name="&quot;禁止&quot;マーク 136">
                <a:extLst>
                  <a:ext uri="{FF2B5EF4-FFF2-40B4-BE49-F238E27FC236}">
                    <a16:creationId xmlns:a16="http://schemas.microsoft.com/office/drawing/2014/main" id="{49ECFF07-2BE1-4B62-8192-51AD70BDCABB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6723EE1B-02F6-4FC8-A579-55DE5F624171}"/>
                </a:ext>
              </a:extLst>
            </p:cNvPr>
            <p:cNvGrpSpPr/>
            <p:nvPr/>
          </p:nvGrpSpPr>
          <p:grpSpPr>
            <a:xfrm>
              <a:off x="7310504" y="1372350"/>
              <a:ext cx="1198136" cy="1582767"/>
              <a:chOff x="9591314" y="4016421"/>
              <a:chExt cx="1548671" cy="2045833"/>
            </a:xfrm>
          </p:grpSpPr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3DD21290-5CAD-4937-A4C6-6CF163EC56EA}"/>
                  </a:ext>
                </a:extLst>
              </p:cNvPr>
              <p:cNvGrpSpPr/>
              <p:nvPr/>
            </p:nvGrpSpPr>
            <p:grpSpPr>
              <a:xfrm>
                <a:off x="10223050" y="4046469"/>
                <a:ext cx="277446" cy="1958686"/>
                <a:chOff x="4082207" y="1853825"/>
                <a:chExt cx="420744" cy="2970330"/>
              </a:xfrm>
            </p:grpSpPr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8A827EE5-EFD5-44C4-A00E-9769C66A760A}"/>
                    </a:ext>
                  </a:extLst>
                </p:cNvPr>
                <p:cNvSpPr/>
                <p:nvPr/>
              </p:nvSpPr>
              <p:spPr bwMode="auto">
                <a:xfrm rot="10800000">
                  <a:off x="4082208" y="1853825"/>
                  <a:ext cx="420743" cy="2970330"/>
                </a:xfrm>
                <a:custGeom>
                  <a:avLst/>
                  <a:gdLst>
                    <a:gd name="connsiteX0" fmla="*/ 210371 w 420743"/>
                    <a:gd name="connsiteY0" fmla="*/ 2970330 h 2970330"/>
                    <a:gd name="connsiteX1" fmla="*/ 52110 w 420743"/>
                    <a:gd name="connsiteY1" fmla="*/ 2406846 h 2970330"/>
                    <a:gd name="connsiteX2" fmla="*/ 39370 w 420743"/>
                    <a:gd name="connsiteY2" fmla="*/ 2067896 h 2970330"/>
                    <a:gd name="connsiteX3" fmla="*/ 13182 w 420743"/>
                    <a:gd name="connsiteY3" fmla="*/ 2057048 h 2970330"/>
                    <a:gd name="connsiteX4" fmla="*/ 0 w 420743"/>
                    <a:gd name="connsiteY4" fmla="*/ 2025225 h 2970330"/>
                    <a:gd name="connsiteX5" fmla="*/ 45005 w 420743"/>
                    <a:gd name="connsiteY5" fmla="*/ 1980220 h 2970330"/>
                    <a:gd name="connsiteX6" fmla="*/ 57950 w 420743"/>
                    <a:gd name="connsiteY6" fmla="*/ 1980220 h 2970330"/>
                    <a:gd name="connsiteX7" fmla="*/ 57950 w 420743"/>
                    <a:gd name="connsiteY7" fmla="*/ 360040 h 2970330"/>
                    <a:gd name="connsiteX8" fmla="*/ 54967 w 420743"/>
                    <a:gd name="connsiteY8" fmla="*/ 360040 h 2970330"/>
                    <a:gd name="connsiteX9" fmla="*/ 87822 w 420743"/>
                    <a:gd name="connsiteY9" fmla="*/ 0 h 2970330"/>
                    <a:gd name="connsiteX10" fmla="*/ 310314 w 420743"/>
                    <a:gd name="connsiteY10" fmla="*/ 0 h 2970330"/>
                    <a:gd name="connsiteX11" fmla="*/ 343169 w 420743"/>
                    <a:gd name="connsiteY11" fmla="*/ 360040 h 2970330"/>
                    <a:gd name="connsiteX12" fmla="*/ 344152 w 420743"/>
                    <a:gd name="connsiteY12" fmla="*/ 360040 h 2970330"/>
                    <a:gd name="connsiteX13" fmla="*/ 344152 w 420743"/>
                    <a:gd name="connsiteY13" fmla="*/ 1435375 h 2970330"/>
                    <a:gd name="connsiteX14" fmla="*/ 353505 w 420743"/>
                    <a:gd name="connsiteY14" fmla="*/ 1395157 h 2970330"/>
                    <a:gd name="connsiteX15" fmla="*/ 379881 w 420743"/>
                    <a:gd name="connsiteY15" fmla="*/ 1767546 h 2970330"/>
                    <a:gd name="connsiteX16" fmla="*/ 381922 w 420743"/>
                    <a:gd name="connsiteY16" fmla="*/ 1982781 h 2970330"/>
                    <a:gd name="connsiteX17" fmla="*/ 407561 w 420743"/>
                    <a:gd name="connsiteY17" fmla="*/ 1993401 h 2970330"/>
                    <a:gd name="connsiteX18" fmla="*/ 420743 w 420743"/>
                    <a:gd name="connsiteY18" fmla="*/ 2025225 h 2970330"/>
                    <a:gd name="connsiteX19" fmla="*/ 407561 w 420743"/>
                    <a:gd name="connsiteY19" fmla="*/ 2057048 h 2970330"/>
                    <a:gd name="connsiteX20" fmla="*/ 381373 w 420743"/>
                    <a:gd name="connsiteY20" fmla="*/ 2067896 h 2970330"/>
                    <a:gd name="connsiteX21" fmla="*/ 368633 w 420743"/>
                    <a:gd name="connsiteY21" fmla="*/ 2406846 h 2970330"/>
                    <a:gd name="connsiteX22" fmla="*/ 210371 w 420743"/>
                    <a:gd name="connsiteY22" fmla="*/ 2970330 h 2970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20743" h="2970330">
                      <a:moveTo>
                        <a:pt x="210371" y="2970330"/>
                      </a:moveTo>
                      <a:cubicBezTo>
                        <a:pt x="139227" y="2970330"/>
                        <a:pt x="78184" y="2737982"/>
                        <a:pt x="52110" y="2406846"/>
                      </a:cubicBezTo>
                      <a:lnTo>
                        <a:pt x="39370" y="2067896"/>
                      </a:lnTo>
                      <a:lnTo>
                        <a:pt x="13182" y="2057048"/>
                      </a:lnTo>
                      <a:cubicBezTo>
                        <a:pt x="5037" y="2048904"/>
                        <a:pt x="0" y="2037653"/>
                        <a:pt x="0" y="2025225"/>
                      </a:cubicBezTo>
                      <a:cubicBezTo>
                        <a:pt x="0" y="2000369"/>
                        <a:pt x="20149" y="1980220"/>
                        <a:pt x="45005" y="1980220"/>
                      </a:cubicBezTo>
                      <a:lnTo>
                        <a:pt x="57950" y="1980220"/>
                      </a:lnTo>
                      <a:lnTo>
                        <a:pt x="57950" y="360040"/>
                      </a:lnTo>
                      <a:lnTo>
                        <a:pt x="54967" y="360040"/>
                      </a:lnTo>
                      <a:lnTo>
                        <a:pt x="87822" y="0"/>
                      </a:lnTo>
                      <a:lnTo>
                        <a:pt x="310314" y="0"/>
                      </a:lnTo>
                      <a:lnTo>
                        <a:pt x="343169" y="360040"/>
                      </a:lnTo>
                      <a:lnTo>
                        <a:pt x="344152" y="360040"/>
                      </a:lnTo>
                      <a:lnTo>
                        <a:pt x="344152" y="1435375"/>
                      </a:lnTo>
                      <a:lnTo>
                        <a:pt x="353505" y="1395157"/>
                      </a:lnTo>
                      <a:cubicBezTo>
                        <a:pt x="365362" y="1395157"/>
                        <a:pt x="375535" y="1548709"/>
                        <a:pt x="379881" y="1767546"/>
                      </a:cubicBezTo>
                      <a:lnTo>
                        <a:pt x="381922" y="1982781"/>
                      </a:lnTo>
                      <a:lnTo>
                        <a:pt x="407561" y="1993401"/>
                      </a:lnTo>
                      <a:cubicBezTo>
                        <a:pt x="415706" y="2001546"/>
                        <a:pt x="420743" y="2012797"/>
                        <a:pt x="420743" y="2025225"/>
                      </a:cubicBezTo>
                      <a:cubicBezTo>
                        <a:pt x="420743" y="2037653"/>
                        <a:pt x="415706" y="2048904"/>
                        <a:pt x="407561" y="2057048"/>
                      </a:cubicBezTo>
                      <a:lnTo>
                        <a:pt x="381373" y="2067896"/>
                      </a:lnTo>
                      <a:lnTo>
                        <a:pt x="368633" y="2406846"/>
                      </a:lnTo>
                      <a:cubicBezTo>
                        <a:pt x="342558" y="2737982"/>
                        <a:pt x="281516" y="2970330"/>
                        <a:pt x="210371" y="297033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2B951F3D-32A3-4737-9D25-32B40D3AC22A}"/>
                    </a:ext>
                  </a:extLst>
                </p:cNvPr>
                <p:cNvGrpSpPr/>
                <p:nvPr/>
              </p:nvGrpSpPr>
              <p:grpSpPr>
                <a:xfrm>
                  <a:off x="4082207" y="1853825"/>
                  <a:ext cx="420743" cy="2970330"/>
                  <a:chOff x="4082207" y="1853825"/>
                  <a:chExt cx="661466" cy="2970330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21CB441F-103C-4D51-AFFC-46B334F64A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42910" y="1853825"/>
                    <a:ext cx="540060" cy="945105"/>
                  </a:xfrm>
                  <a:custGeom>
                    <a:avLst/>
                    <a:gdLst>
                      <a:gd name="connsiteX0" fmla="*/ 270030 w 540060"/>
                      <a:gd name="connsiteY0" fmla="*/ 0 h 945105"/>
                      <a:gd name="connsiteX1" fmla="*/ 540060 w 540060"/>
                      <a:gd name="connsiteY1" fmla="*/ 922603 h 945105"/>
                      <a:gd name="connsiteX2" fmla="*/ 539396 w 540060"/>
                      <a:gd name="connsiteY2" fmla="*/ 945105 h 945105"/>
                      <a:gd name="connsiteX3" fmla="*/ 664 w 540060"/>
                      <a:gd name="connsiteY3" fmla="*/ 945105 h 945105"/>
                      <a:gd name="connsiteX4" fmla="*/ 0 w 540060"/>
                      <a:gd name="connsiteY4" fmla="*/ 922603 h 945105"/>
                      <a:gd name="connsiteX5" fmla="*/ 270030 w 540060"/>
                      <a:gd name="connsiteY5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40060" h="945105">
                        <a:moveTo>
                          <a:pt x="270030" y="0"/>
                        </a:moveTo>
                        <a:cubicBezTo>
                          <a:pt x="419163" y="0"/>
                          <a:pt x="540060" y="413063"/>
                          <a:pt x="540060" y="922603"/>
                        </a:cubicBezTo>
                        <a:lnTo>
                          <a:pt x="539396" y="945105"/>
                        </a:lnTo>
                        <a:lnTo>
                          <a:pt x="664" y="945105"/>
                        </a:lnTo>
                        <a:lnTo>
                          <a:pt x="0" y="922603"/>
                        </a:lnTo>
                        <a:cubicBezTo>
                          <a:pt x="0" y="413063"/>
                          <a:pt x="120897" y="0"/>
                          <a:pt x="270030" y="0"/>
                        </a:cubicBez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正方形/長方形 230">
                    <a:extLst>
                      <a:ext uri="{FF2B5EF4-FFF2-40B4-BE49-F238E27FC236}">
                        <a16:creationId xmlns:a16="http://schemas.microsoft.com/office/drawing/2014/main" id="{8636C124-DC0D-40A6-BFA8-F8EC6296AD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02619" y="2790837"/>
                    <a:ext cx="449949" cy="1673278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4C8FD561-441A-4186-AE36-73EEAAE504E2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4142910" y="2804407"/>
                    <a:ext cx="90010" cy="624591"/>
                  </a:xfrm>
                  <a:custGeom>
                    <a:avLst/>
                    <a:gdLst>
                      <a:gd name="connsiteX0" fmla="*/ 270030 w 540060"/>
                      <a:gd name="connsiteY0" fmla="*/ 0 h 945105"/>
                      <a:gd name="connsiteX1" fmla="*/ 540060 w 540060"/>
                      <a:gd name="connsiteY1" fmla="*/ 922603 h 945105"/>
                      <a:gd name="connsiteX2" fmla="*/ 539396 w 540060"/>
                      <a:gd name="connsiteY2" fmla="*/ 945105 h 945105"/>
                      <a:gd name="connsiteX3" fmla="*/ 664 w 540060"/>
                      <a:gd name="connsiteY3" fmla="*/ 945105 h 945105"/>
                      <a:gd name="connsiteX4" fmla="*/ 0 w 540060"/>
                      <a:gd name="connsiteY4" fmla="*/ 922603 h 945105"/>
                      <a:gd name="connsiteX5" fmla="*/ 270030 w 540060"/>
                      <a:gd name="connsiteY5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40060" h="945105">
                        <a:moveTo>
                          <a:pt x="270030" y="0"/>
                        </a:moveTo>
                        <a:cubicBezTo>
                          <a:pt x="419163" y="0"/>
                          <a:pt x="540060" y="413063"/>
                          <a:pt x="540060" y="922603"/>
                        </a:cubicBezTo>
                        <a:lnTo>
                          <a:pt x="539396" y="945105"/>
                        </a:lnTo>
                        <a:lnTo>
                          <a:pt x="664" y="945105"/>
                        </a:lnTo>
                        <a:lnTo>
                          <a:pt x="0" y="922603"/>
                        </a:lnTo>
                        <a:cubicBezTo>
                          <a:pt x="0" y="413063"/>
                          <a:pt x="120897" y="0"/>
                          <a:pt x="270030" y="0"/>
                        </a:cubicBez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四角形: 角を丸くする 236">
                    <a:extLst>
                      <a:ext uri="{FF2B5EF4-FFF2-40B4-BE49-F238E27FC236}">
                        <a16:creationId xmlns:a16="http://schemas.microsoft.com/office/drawing/2014/main" id="{ED8A04ED-D3FA-4ECC-9335-EC28E9B7F8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2207" y="2753925"/>
                    <a:ext cx="661466" cy="9001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台形 241">
                    <a:extLst>
                      <a:ext uri="{FF2B5EF4-FFF2-40B4-BE49-F238E27FC236}">
                        <a16:creationId xmlns:a16="http://schemas.microsoft.com/office/drawing/2014/main" id="{231378D5-27BE-477C-ADBF-BFDE3AF3B08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204164" y="4464115"/>
                    <a:ext cx="453093" cy="360040"/>
                  </a:xfrm>
                  <a:prstGeom prst="trapezoid">
                    <a:avLst>
                      <a:gd name="adj" fmla="val 11400"/>
                    </a:avLst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213D8316-2380-42B9-B231-EA47703FE591}"/>
                  </a:ext>
                </a:extLst>
              </p:cNvPr>
              <p:cNvGrpSpPr/>
              <p:nvPr/>
            </p:nvGrpSpPr>
            <p:grpSpPr>
              <a:xfrm>
                <a:off x="9591314" y="4016421"/>
                <a:ext cx="344871" cy="2045833"/>
                <a:chOff x="6661698" y="3996532"/>
                <a:chExt cx="405045" cy="2402798"/>
              </a:xfrm>
            </p:grpSpPr>
            <p:sp>
              <p:nvSpPr>
                <p:cNvPr id="225" name="二等辺三角形 224">
                  <a:extLst>
                    <a:ext uri="{FF2B5EF4-FFF2-40B4-BE49-F238E27FC236}">
                      <a16:creationId xmlns:a16="http://schemas.microsoft.com/office/drawing/2014/main" id="{1C1CAF11-2EDA-479D-914D-58F650D56FE2}"/>
                    </a:ext>
                  </a:extLst>
                </p:cNvPr>
                <p:cNvSpPr/>
                <p:nvPr/>
              </p:nvSpPr>
              <p:spPr bwMode="auto">
                <a:xfrm>
                  <a:off x="6806147" y="3996532"/>
                  <a:ext cx="120910" cy="184943"/>
                </a:xfrm>
                <a:prstGeom prst="triangle">
                  <a:avLst/>
                </a:prstGeom>
                <a:solidFill>
                  <a:srgbClr val="FF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台形 225">
                  <a:extLst>
                    <a:ext uri="{FF2B5EF4-FFF2-40B4-BE49-F238E27FC236}">
                      <a16:creationId xmlns:a16="http://schemas.microsoft.com/office/drawing/2014/main" id="{74424FEB-DE03-4D92-A895-160BB3569974}"/>
                    </a:ext>
                  </a:extLst>
                </p:cNvPr>
                <p:cNvSpPr/>
                <p:nvPr/>
              </p:nvSpPr>
              <p:spPr bwMode="auto">
                <a:xfrm>
                  <a:off x="6661698" y="4149080"/>
                  <a:ext cx="405045" cy="495055"/>
                </a:xfrm>
                <a:prstGeom prst="trapezoid">
                  <a:avLst>
                    <a:gd name="adj" fmla="val 37542"/>
                  </a:avLst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正方形/長方形 226">
                  <a:extLst>
                    <a:ext uri="{FF2B5EF4-FFF2-40B4-BE49-F238E27FC236}">
                      <a16:creationId xmlns:a16="http://schemas.microsoft.com/office/drawing/2014/main" id="{A71C5AFE-9152-4C36-BC4C-FCD779D2A070}"/>
                    </a:ext>
                  </a:extLst>
                </p:cNvPr>
                <p:cNvSpPr/>
                <p:nvPr/>
              </p:nvSpPr>
              <p:spPr bwMode="auto">
                <a:xfrm>
                  <a:off x="6661698" y="4644135"/>
                  <a:ext cx="405045" cy="1755195"/>
                </a:xfrm>
                <a:prstGeom prst="rect">
                  <a:avLst/>
                </a:prstGeom>
                <a:solidFill>
                  <a:srgbClr val="FF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E6E026AF-3B66-49B6-8F08-25599F6DBBDB}"/>
                  </a:ext>
                </a:extLst>
              </p:cNvPr>
              <p:cNvGrpSpPr/>
              <p:nvPr/>
            </p:nvGrpSpPr>
            <p:grpSpPr>
              <a:xfrm>
                <a:off x="10787361" y="4016421"/>
                <a:ext cx="352624" cy="2045833"/>
                <a:chOff x="2657745" y="2710270"/>
                <a:chExt cx="585065" cy="3394396"/>
              </a:xfrm>
            </p:grpSpPr>
            <p:sp>
              <p:nvSpPr>
                <p:cNvPr id="211" name="平行四辺形 210">
                  <a:extLst>
                    <a:ext uri="{FF2B5EF4-FFF2-40B4-BE49-F238E27FC236}">
                      <a16:creationId xmlns:a16="http://schemas.microsoft.com/office/drawing/2014/main" id="{52ECA67F-D046-4C3E-B230-AC590B2BFECD}"/>
                    </a:ext>
                  </a:extLst>
                </p:cNvPr>
                <p:cNvSpPr/>
                <p:nvPr/>
              </p:nvSpPr>
              <p:spPr bwMode="auto">
                <a:xfrm rot="5400000">
                  <a:off x="1645132" y="3811543"/>
                  <a:ext cx="2608942" cy="406395"/>
                </a:xfrm>
                <a:prstGeom prst="parallelogram">
                  <a:avLst>
                    <a:gd name="adj" fmla="val 6093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A54D08C6-6A20-4408-B916-F3310421B18D}"/>
                    </a:ext>
                  </a:extLst>
                </p:cNvPr>
                <p:cNvSpPr/>
                <p:nvPr/>
              </p:nvSpPr>
              <p:spPr bwMode="auto">
                <a:xfrm>
                  <a:off x="2657745" y="3248979"/>
                  <a:ext cx="585065" cy="2608943"/>
                </a:xfrm>
                <a:custGeom>
                  <a:avLst/>
                  <a:gdLst>
                    <a:gd name="connsiteX0" fmla="*/ 223152 w 585065"/>
                    <a:gd name="connsiteY0" fmla="*/ 109736 h 2608943"/>
                    <a:gd name="connsiteX1" fmla="*/ 188460 w 585065"/>
                    <a:gd name="connsiteY1" fmla="*/ 144428 h 2608943"/>
                    <a:gd name="connsiteX2" fmla="*/ 188460 w 585065"/>
                    <a:gd name="connsiteY2" fmla="*/ 2285844 h 2608943"/>
                    <a:gd name="connsiteX3" fmla="*/ 223152 w 585065"/>
                    <a:gd name="connsiteY3" fmla="*/ 2320536 h 2608943"/>
                    <a:gd name="connsiteX4" fmla="*/ 361914 w 585065"/>
                    <a:gd name="connsiteY4" fmla="*/ 2320536 h 2608943"/>
                    <a:gd name="connsiteX5" fmla="*/ 396606 w 585065"/>
                    <a:gd name="connsiteY5" fmla="*/ 2285844 h 2608943"/>
                    <a:gd name="connsiteX6" fmla="*/ 396606 w 585065"/>
                    <a:gd name="connsiteY6" fmla="*/ 144428 h 2608943"/>
                    <a:gd name="connsiteX7" fmla="*/ 361914 w 585065"/>
                    <a:gd name="connsiteY7" fmla="*/ 109736 h 2608943"/>
                    <a:gd name="connsiteX8" fmla="*/ 97513 w 585065"/>
                    <a:gd name="connsiteY8" fmla="*/ 0 h 2608943"/>
                    <a:gd name="connsiteX9" fmla="*/ 487552 w 585065"/>
                    <a:gd name="connsiteY9" fmla="*/ 0 h 2608943"/>
                    <a:gd name="connsiteX10" fmla="*/ 585065 w 585065"/>
                    <a:gd name="connsiteY10" fmla="*/ 97513 h 2608943"/>
                    <a:gd name="connsiteX11" fmla="*/ 585065 w 585065"/>
                    <a:gd name="connsiteY11" fmla="*/ 2511430 h 2608943"/>
                    <a:gd name="connsiteX12" fmla="*/ 487552 w 585065"/>
                    <a:gd name="connsiteY12" fmla="*/ 2608943 h 2608943"/>
                    <a:gd name="connsiteX13" fmla="*/ 97513 w 585065"/>
                    <a:gd name="connsiteY13" fmla="*/ 2608943 h 2608943"/>
                    <a:gd name="connsiteX14" fmla="*/ 0 w 585065"/>
                    <a:gd name="connsiteY14" fmla="*/ 2511430 h 2608943"/>
                    <a:gd name="connsiteX15" fmla="*/ 0 w 585065"/>
                    <a:gd name="connsiteY15" fmla="*/ 97513 h 2608943"/>
                    <a:gd name="connsiteX16" fmla="*/ 97513 w 585065"/>
                    <a:gd name="connsiteY16" fmla="*/ 0 h 2608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5065" h="2608943">
                      <a:moveTo>
                        <a:pt x="223152" y="109736"/>
                      </a:moveTo>
                      <a:cubicBezTo>
                        <a:pt x="203992" y="109736"/>
                        <a:pt x="188460" y="125268"/>
                        <a:pt x="188460" y="144428"/>
                      </a:cubicBezTo>
                      <a:lnTo>
                        <a:pt x="188460" y="2285844"/>
                      </a:lnTo>
                      <a:cubicBezTo>
                        <a:pt x="188460" y="2305004"/>
                        <a:pt x="203992" y="2320536"/>
                        <a:pt x="223152" y="2320536"/>
                      </a:cubicBezTo>
                      <a:lnTo>
                        <a:pt x="361914" y="2320536"/>
                      </a:lnTo>
                      <a:cubicBezTo>
                        <a:pt x="381074" y="2320536"/>
                        <a:pt x="396606" y="2305004"/>
                        <a:pt x="396606" y="2285844"/>
                      </a:cubicBezTo>
                      <a:lnTo>
                        <a:pt x="396606" y="144428"/>
                      </a:lnTo>
                      <a:cubicBezTo>
                        <a:pt x="396606" y="125268"/>
                        <a:pt x="381074" y="109736"/>
                        <a:pt x="361914" y="109736"/>
                      </a:cubicBezTo>
                      <a:close/>
                      <a:moveTo>
                        <a:pt x="97513" y="0"/>
                      </a:moveTo>
                      <a:lnTo>
                        <a:pt x="487552" y="0"/>
                      </a:lnTo>
                      <a:cubicBezTo>
                        <a:pt x="541407" y="0"/>
                        <a:pt x="585065" y="43658"/>
                        <a:pt x="585065" y="97513"/>
                      </a:cubicBezTo>
                      <a:lnTo>
                        <a:pt x="585065" y="2511430"/>
                      </a:lnTo>
                      <a:cubicBezTo>
                        <a:pt x="585065" y="2565285"/>
                        <a:pt x="541407" y="2608943"/>
                        <a:pt x="487552" y="2608943"/>
                      </a:cubicBezTo>
                      <a:lnTo>
                        <a:pt x="97513" y="2608943"/>
                      </a:lnTo>
                      <a:cubicBezTo>
                        <a:pt x="43658" y="2608943"/>
                        <a:pt x="0" y="2565285"/>
                        <a:pt x="0" y="2511430"/>
                      </a:cubicBezTo>
                      <a:lnTo>
                        <a:pt x="0" y="97513"/>
                      </a:lnTo>
                      <a:cubicBezTo>
                        <a:pt x="0" y="43658"/>
                        <a:pt x="43658" y="0"/>
                        <a:pt x="97513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FDF1C5AF-9EAA-4C48-A3DF-089580AACC34}"/>
                    </a:ext>
                  </a:extLst>
                </p:cNvPr>
                <p:cNvSpPr/>
                <p:nvPr/>
              </p:nvSpPr>
              <p:spPr bwMode="auto">
                <a:xfrm>
                  <a:off x="2657745" y="5513813"/>
                  <a:ext cx="585065" cy="590853"/>
                </a:xfrm>
                <a:custGeom>
                  <a:avLst/>
                  <a:gdLst>
                    <a:gd name="connsiteX0" fmla="*/ 201160 w 585065"/>
                    <a:gd name="connsiteY0" fmla="*/ 0 h 590853"/>
                    <a:gd name="connsiteX1" fmla="*/ 383905 w 585065"/>
                    <a:gd name="connsiteY1" fmla="*/ 0 h 590853"/>
                    <a:gd name="connsiteX2" fmla="*/ 383905 w 585065"/>
                    <a:gd name="connsiteY2" fmla="*/ 185808 h 590853"/>
                    <a:gd name="connsiteX3" fmla="*/ 585065 w 585065"/>
                    <a:gd name="connsiteY3" fmla="*/ 185808 h 590853"/>
                    <a:gd name="connsiteX4" fmla="*/ 585065 w 585065"/>
                    <a:gd name="connsiteY4" fmla="*/ 470202 h 590853"/>
                    <a:gd name="connsiteX5" fmla="*/ 464414 w 585065"/>
                    <a:gd name="connsiteY5" fmla="*/ 590853 h 590853"/>
                    <a:gd name="connsiteX6" fmla="*/ 120651 w 585065"/>
                    <a:gd name="connsiteY6" fmla="*/ 590853 h 590853"/>
                    <a:gd name="connsiteX7" fmla="*/ 0 w 585065"/>
                    <a:gd name="connsiteY7" fmla="*/ 470202 h 590853"/>
                    <a:gd name="connsiteX8" fmla="*/ 0 w 585065"/>
                    <a:gd name="connsiteY8" fmla="*/ 185808 h 590853"/>
                    <a:gd name="connsiteX9" fmla="*/ 201160 w 585065"/>
                    <a:gd name="connsiteY9" fmla="*/ 185808 h 5908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85065" h="590853">
                      <a:moveTo>
                        <a:pt x="201160" y="0"/>
                      </a:moveTo>
                      <a:lnTo>
                        <a:pt x="383905" y="0"/>
                      </a:lnTo>
                      <a:lnTo>
                        <a:pt x="383905" y="185808"/>
                      </a:lnTo>
                      <a:lnTo>
                        <a:pt x="585065" y="185808"/>
                      </a:lnTo>
                      <a:lnTo>
                        <a:pt x="585065" y="470202"/>
                      </a:lnTo>
                      <a:cubicBezTo>
                        <a:pt x="585065" y="536836"/>
                        <a:pt x="531048" y="590853"/>
                        <a:pt x="464414" y="590853"/>
                      </a:cubicBezTo>
                      <a:lnTo>
                        <a:pt x="120651" y="590853"/>
                      </a:lnTo>
                      <a:cubicBezTo>
                        <a:pt x="54017" y="590853"/>
                        <a:pt x="0" y="536836"/>
                        <a:pt x="0" y="470202"/>
                      </a:cubicBezTo>
                      <a:lnTo>
                        <a:pt x="0" y="185808"/>
                      </a:lnTo>
                      <a:lnTo>
                        <a:pt x="201160" y="185808"/>
                      </a:lnTo>
                      <a:close/>
                    </a:path>
                  </a:pathLst>
                </a:custGeom>
                <a:solidFill>
                  <a:srgbClr val="00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四角形: 角を丸くする 222">
                  <a:extLst>
                    <a:ext uri="{FF2B5EF4-FFF2-40B4-BE49-F238E27FC236}">
                      <a16:creationId xmlns:a16="http://schemas.microsoft.com/office/drawing/2014/main" id="{30801B16-42EB-4040-AF7E-23DBF0F1F588}"/>
                    </a:ext>
                  </a:extLst>
                </p:cNvPr>
                <p:cNvSpPr/>
                <p:nvPr/>
              </p:nvSpPr>
              <p:spPr bwMode="auto">
                <a:xfrm>
                  <a:off x="2746405" y="4778939"/>
                  <a:ext cx="406396" cy="810090"/>
                </a:xfrm>
                <a:prstGeom prst="round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四角形: 角を丸くする 223">
                  <a:extLst>
                    <a:ext uri="{FF2B5EF4-FFF2-40B4-BE49-F238E27FC236}">
                      <a16:creationId xmlns:a16="http://schemas.microsoft.com/office/drawing/2014/main" id="{D22FD68B-2698-48B3-B14C-34A73437FCEB}"/>
                    </a:ext>
                  </a:extLst>
                </p:cNvPr>
                <p:cNvSpPr/>
                <p:nvPr/>
              </p:nvSpPr>
              <p:spPr bwMode="auto">
                <a:xfrm>
                  <a:off x="2857556" y="4855967"/>
                  <a:ext cx="184094" cy="655110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B58BB0FF-EC20-4D7F-A3A1-98653FD0A4A5}"/>
                </a:ext>
              </a:extLst>
            </p:cNvPr>
            <p:cNvGrpSpPr/>
            <p:nvPr/>
          </p:nvGrpSpPr>
          <p:grpSpPr>
            <a:xfrm>
              <a:off x="7075471" y="1539104"/>
              <a:ext cx="1676440" cy="1437174"/>
              <a:chOff x="411530" y="6896414"/>
              <a:chExt cx="2468583" cy="2116264"/>
            </a:xfrm>
          </p:grpSpPr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6BE673B2-D672-4E92-A5DB-AD4967247FC4}"/>
                  </a:ext>
                </a:extLst>
              </p:cNvPr>
              <p:cNvSpPr/>
              <p:nvPr/>
            </p:nvSpPr>
            <p:spPr bwMode="auto">
              <a:xfrm>
                <a:off x="2209586" y="6896414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923C0421-D0C3-45B7-8B42-BDE0E202F6CC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3CC0F908-7ACF-4104-A567-3A67A889D291}"/>
                  </a:ext>
                </a:extLst>
              </p:cNvPr>
              <p:cNvSpPr/>
              <p:nvPr/>
            </p:nvSpPr>
            <p:spPr bwMode="auto">
              <a:xfrm>
                <a:off x="616611" y="8494569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533D3E75-E087-4718-B2AC-7DED14242CFE}"/>
                  </a:ext>
                </a:extLst>
              </p:cNvPr>
              <p:cNvSpPr/>
              <p:nvPr/>
            </p:nvSpPr>
            <p:spPr bwMode="auto">
              <a:xfrm>
                <a:off x="2362003" y="7745081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5DD1C64C-1F41-48EE-AB88-BA757AE6DD8C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9" name="&quot;禁止&quot;マーク 298">
              <a:extLst>
                <a:ext uri="{FF2B5EF4-FFF2-40B4-BE49-F238E27FC236}">
                  <a16:creationId xmlns:a16="http://schemas.microsoft.com/office/drawing/2014/main" id="{B1BC364A-15DF-4DEF-836D-A349508CC2A0}"/>
                </a:ext>
              </a:extLst>
            </p:cNvPr>
            <p:cNvSpPr/>
            <p:nvPr/>
          </p:nvSpPr>
          <p:spPr bwMode="auto">
            <a:xfrm>
              <a:off x="6740756" y="1005149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0580EB60-B4EB-46E7-8C55-92C90FA2404A}"/>
              </a:ext>
            </a:extLst>
          </p:cNvPr>
          <p:cNvGrpSpPr/>
          <p:nvPr/>
        </p:nvGrpSpPr>
        <p:grpSpPr>
          <a:xfrm>
            <a:off x="6685504" y="3877601"/>
            <a:ext cx="2462461" cy="2462457"/>
            <a:chOff x="6685504" y="3877601"/>
            <a:chExt cx="2462461" cy="2462457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367E1CF4-93C0-44D8-AF22-EB71ED2F90B5}"/>
                </a:ext>
              </a:extLst>
            </p:cNvPr>
            <p:cNvGrpSpPr/>
            <p:nvPr/>
          </p:nvGrpSpPr>
          <p:grpSpPr>
            <a:xfrm>
              <a:off x="6685504" y="3877601"/>
              <a:ext cx="2462461" cy="2462457"/>
              <a:chOff x="2857122" y="3843765"/>
              <a:chExt cx="1629386" cy="1629384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65209A09-737E-438E-94F8-4CD933ECC5A9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97D9EB4D-1722-4E2B-B81D-30EF58D1026B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4F812AB4-BF5E-44D7-9BBA-E92568F42510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43" name="&quot;禁止&quot;マーク 142">
                <a:extLst>
                  <a:ext uri="{FF2B5EF4-FFF2-40B4-BE49-F238E27FC236}">
                    <a16:creationId xmlns:a16="http://schemas.microsoft.com/office/drawing/2014/main" id="{E02DF3FD-68A7-47AC-85A6-34A087581FFA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E7A3E3D8-A1F9-4564-88C5-7B1E567667B3}"/>
                </a:ext>
              </a:extLst>
            </p:cNvPr>
            <p:cNvGrpSpPr/>
            <p:nvPr/>
          </p:nvGrpSpPr>
          <p:grpSpPr>
            <a:xfrm>
              <a:off x="7427154" y="4338716"/>
              <a:ext cx="981760" cy="1652154"/>
              <a:chOff x="8724722" y="5655157"/>
              <a:chExt cx="981760" cy="1652154"/>
            </a:xfrm>
            <a:solidFill>
              <a:schemeClr val="bg1">
                <a:lumMod val="50000"/>
              </a:schemeClr>
            </a:solidFill>
          </p:grpSpPr>
          <p:sp>
            <p:nvSpPr>
              <p:cNvPr id="284" name="円柱 283">
                <a:extLst>
                  <a:ext uri="{FF2B5EF4-FFF2-40B4-BE49-F238E27FC236}">
                    <a16:creationId xmlns:a16="http://schemas.microsoft.com/office/drawing/2014/main" id="{1581B815-6B63-4A4A-9876-A23798B3C5EC}"/>
                  </a:ext>
                </a:extLst>
              </p:cNvPr>
              <p:cNvSpPr/>
              <p:nvPr/>
            </p:nvSpPr>
            <p:spPr bwMode="auto">
              <a:xfrm>
                <a:off x="8724722" y="5707544"/>
                <a:ext cx="981760" cy="1599767"/>
              </a:xfrm>
              <a:prstGeom prst="can">
                <a:avLst>
                  <a:gd name="adj" fmla="val 42464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5" name="円柱 284">
                <a:extLst>
                  <a:ext uri="{FF2B5EF4-FFF2-40B4-BE49-F238E27FC236}">
                    <a16:creationId xmlns:a16="http://schemas.microsoft.com/office/drawing/2014/main" id="{92357514-249A-421C-BC5F-2EB39665F0EB}"/>
                  </a:ext>
                </a:extLst>
              </p:cNvPr>
              <p:cNvSpPr/>
              <p:nvPr/>
            </p:nvSpPr>
            <p:spPr bwMode="auto">
              <a:xfrm>
                <a:off x="8724722" y="5655157"/>
                <a:ext cx="981760" cy="1599767"/>
              </a:xfrm>
              <a:prstGeom prst="can">
                <a:avLst>
                  <a:gd name="adj" fmla="val 42464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76EBF603-11B2-4EF4-8800-6E667F814419}"/>
                  </a:ext>
                </a:extLst>
              </p:cNvPr>
              <p:cNvSpPr/>
              <p:nvPr/>
            </p:nvSpPr>
            <p:spPr bwMode="auto">
              <a:xfrm>
                <a:off x="8741123" y="5691315"/>
                <a:ext cx="952838" cy="379142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涙形 286">
                <a:extLst>
                  <a:ext uri="{FF2B5EF4-FFF2-40B4-BE49-F238E27FC236}">
                    <a16:creationId xmlns:a16="http://schemas.microsoft.com/office/drawing/2014/main" id="{FF9E2DC1-B280-454C-89ED-CA02BE024CEF}"/>
                  </a:ext>
                </a:extLst>
              </p:cNvPr>
              <p:cNvSpPr/>
              <p:nvPr/>
            </p:nvSpPr>
            <p:spPr bwMode="auto">
              <a:xfrm>
                <a:off x="8931820" y="587363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B15AC2B3-3698-47A0-BECA-78101FFE346E}"/>
                  </a:ext>
                </a:extLst>
              </p:cNvPr>
              <p:cNvSpPr/>
              <p:nvPr/>
            </p:nvSpPr>
            <p:spPr bwMode="auto">
              <a:xfrm>
                <a:off x="8724722" y="5856139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FEF80BBE-5D6E-4DD6-BE73-5952956736F0}"/>
                </a:ext>
              </a:extLst>
            </p:cNvPr>
            <p:cNvGrpSpPr/>
            <p:nvPr/>
          </p:nvGrpSpPr>
          <p:grpSpPr>
            <a:xfrm>
              <a:off x="7003744" y="4261738"/>
              <a:ext cx="1895432" cy="1624913"/>
              <a:chOff x="411530" y="6896414"/>
              <a:chExt cx="2468583" cy="2116264"/>
            </a:xfrm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39FD3A43-95F6-4807-B969-F9ADDE977523}"/>
                  </a:ext>
                </a:extLst>
              </p:cNvPr>
              <p:cNvSpPr/>
              <p:nvPr/>
            </p:nvSpPr>
            <p:spPr bwMode="auto">
              <a:xfrm>
                <a:off x="2209586" y="6896414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7802D87C-57E3-4211-BA74-8C65A569406E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2D0794E4-DDBF-4659-B914-5D938E381008}"/>
                  </a:ext>
                </a:extLst>
              </p:cNvPr>
              <p:cNvSpPr/>
              <p:nvPr/>
            </p:nvSpPr>
            <p:spPr bwMode="auto">
              <a:xfrm>
                <a:off x="616611" y="8494569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F3D4F286-3526-43EF-AD90-28FC3AA98036}"/>
                  </a:ext>
                </a:extLst>
              </p:cNvPr>
              <p:cNvSpPr/>
              <p:nvPr/>
            </p:nvSpPr>
            <p:spPr bwMode="auto">
              <a:xfrm>
                <a:off x="2362003" y="7745081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28A0674C-241A-4DEF-A6C8-8496870334FE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0" name="&quot;禁止&quot;マーク 299">
              <a:extLst>
                <a:ext uri="{FF2B5EF4-FFF2-40B4-BE49-F238E27FC236}">
                  <a16:creationId xmlns:a16="http://schemas.microsoft.com/office/drawing/2014/main" id="{B384B76A-5F41-4A9A-8A4D-A0634A72C167}"/>
                </a:ext>
              </a:extLst>
            </p:cNvPr>
            <p:cNvSpPr/>
            <p:nvPr/>
          </p:nvSpPr>
          <p:spPr bwMode="auto">
            <a:xfrm>
              <a:off x="6740756" y="3933543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361375F6-175B-46EA-B9F7-E6BB9F8F07B7}"/>
              </a:ext>
            </a:extLst>
          </p:cNvPr>
          <p:cNvGrpSpPr/>
          <p:nvPr/>
        </p:nvGrpSpPr>
        <p:grpSpPr>
          <a:xfrm>
            <a:off x="3733960" y="3877601"/>
            <a:ext cx="2462461" cy="2462457"/>
            <a:chOff x="3733960" y="3877601"/>
            <a:chExt cx="2462461" cy="2462457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9FB986EE-FACD-4F98-8D86-F52C0A13DDB9}"/>
                </a:ext>
              </a:extLst>
            </p:cNvPr>
            <p:cNvGrpSpPr/>
            <p:nvPr/>
          </p:nvGrpSpPr>
          <p:grpSpPr>
            <a:xfrm>
              <a:off x="3733960" y="3877601"/>
              <a:ext cx="2462461" cy="2462457"/>
              <a:chOff x="2857122" y="3843765"/>
              <a:chExt cx="1629386" cy="1629384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DBA13B3B-ED94-4061-BC37-7426C3115B32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0461444D-95BD-4875-A889-CCB981ECDBA3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B1C3DCBF-3110-4C1D-BD9C-351841DC22BD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63" name="&quot;禁止&quot;マーク 162">
                <a:extLst>
                  <a:ext uri="{FF2B5EF4-FFF2-40B4-BE49-F238E27FC236}">
                    <a16:creationId xmlns:a16="http://schemas.microsoft.com/office/drawing/2014/main" id="{C64D41E3-6352-4B96-AE78-FDC50DBE9C12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3003322D-4222-474E-9042-18EC7076AA18}"/>
                </a:ext>
              </a:extLst>
            </p:cNvPr>
            <p:cNvSpPr/>
            <p:nvPr/>
          </p:nvSpPr>
          <p:spPr>
            <a:xfrm>
              <a:off x="4638350" y="4198371"/>
              <a:ext cx="754692" cy="1804691"/>
            </a:xfrm>
            <a:custGeom>
              <a:avLst/>
              <a:gdLst>
                <a:gd name="connsiteX0" fmla="*/ 373810 w 1059805"/>
                <a:gd name="connsiteY0" fmla="*/ 0 h 2534306"/>
                <a:gd name="connsiteX1" fmla="*/ 685290 w 1059805"/>
                <a:gd name="connsiteY1" fmla="*/ 0 h 2534306"/>
                <a:gd name="connsiteX2" fmla="*/ 713101 w 1059805"/>
                <a:gd name="connsiteY2" fmla="*/ 27811 h 2534306"/>
                <a:gd name="connsiteX3" fmla="*/ 713100 w 1059805"/>
                <a:gd name="connsiteY3" fmla="*/ 27811 h 2534306"/>
                <a:gd name="connsiteX4" fmla="*/ 704954 w 1059805"/>
                <a:gd name="connsiteY4" fmla="*/ 47476 h 2534306"/>
                <a:gd name="connsiteX5" fmla="*/ 702077 w 1059805"/>
                <a:gd name="connsiteY5" fmla="*/ 48668 h 2534306"/>
                <a:gd name="connsiteX6" fmla="*/ 704955 w 1059805"/>
                <a:gd name="connsiteY6" fmla="*/ 49861 h 2534306"/>
                <a:gd name="connsiteX7" fmla="*/ 713101 w 1059805"/>
                <a:gd name="connsiteY7" fmla="*/ 69526 h 2534306"/>
                <a:gd name="connsiteX8" fmla="*/ 713100 w 1059805"/>
                <a:gd name="connsiteY8" fmla="*/ 69526 h 2534306"/>
                <a:gd name="connsiteX9" fmla="*/ 704954 w 1059805"/>
                <a:gd name="connsiteY9" fmla="*/ 89191 h 2534306"/>
                <a:gd name="connsiteX10" fmla="*/ 702075 w 1059805"/>
                <a:gd name="connsiteY10" fmla="*/ 90384 h 2534306"/>
                <a:gd name="connsiteX11" fmla="*/ 704955 w 1059805"/>
                <a:gd name="connsiteY11" fmla="*/ 91577 h 2534306"/>
                <a:gd name="connsiteX12" fmla="*/ 713101 w 1059805"/>
                <a:gd name="connsiteY12" fmla="*/ 111242 h 2534306"/>
                <a:gd name="connsiteX13" fmla="*/ 713100 w 1059805"/>
                <a:gd name="connsiteY13" fmla="*/ 111242 h 2534306"/>
                <a:gd name="connsiteX14" fmla="*/ 707791 w 1059805"/>
                <a:gd name="connsiteY14" fmla="*/ 124061 h 2534306"/>
                <a:gd name="connsiteX15" fmla="*/ 709392 w 1059805"/>
                <a:gd name="connsiteY15" fmla="*/ 127928 h 2534306"/>
                <a:gd name="connsiteX16" fmla="*/ 709392 w 1059805"/>
                <a:gd name="connsiteY16" fmla="*/ 186021 h 2534306"/>
                <a:gd name="connsiteX17" fmla="*/ 716190 w 1059805"/>
                <a:gd name="connsiteY17" fmla="*/ 186021 h 2534306"/>
                <a:gd name="connsiteX18" fmla="*/ 748327 w 1059805"/>
                <a:gd name="connsiteY18" fmla="*/ 218157 h 2534306"/>
                <a:gd name="connsiteX19" fmla="*/ 748326 w 1059805"/>
                <a:gd name="connsiteY19" fmla="*/ 218157 h 2534306"/>
                <a:gd name="connsiteX20" fmla="*/ 738914 w 1059805"/>
                <a:gd name="connsiteY20" fmla="*/ 240882 h 2534306"/>
                <a:gd name="connsiteX21" fmla="*/ 718824 w 1059805"/>
                <a:gd name="connsiteY21" fmla="*/ 249203 h 2534306"/>
                <a:gd name="connsiteX22" fmla="*/ 787200 w 1059805"/>
                <a:gd name="connsiteY22" fmla="*/ 616284 h 2534306"/>
                <a:gd name="connsiteX23" fmla="*/ 826176 w 1059805"/>
                <a:gd name="connsiteY23" fmla="*/ 637440 h 2534306"/>
                <a:gd name="connsiteX24" fmla="*/ 1059805 w 1059805"/>
                <a:gd name="connsiteY24" fmla="*/ 1076843 h 2534306"/>
                <a:gd name="connsiteX25" fmla="*/ 1059805 w 1059805"/>
                <a:gd name="connsiteY25" fmla="*/ 1351225 h 2534306"/>
                <a:gd name="connsiteX26" fmla="*/ 1059805 w 1059805"/>
                <a:gd name="connsiteY26" fmla="*/ 1442085 h 2534306"/>
                <a:gd name="connsiteX27" fmla="*/ 1059805 w 1059805"/>
                <a:gd name="connsiteY27" fmla="*/ 2338136 h 2534306"/>
                <a:gd name="connsiteX28" fmla="*/ 863635 w 1059805"/>
                <a:gd name="connsiteY28" fmla="*/ 2534306 h 2534306"/>
                <a:gd name="connsiteX29" fmla="*/ 196170 w 1059805"/>
                <a:gd name="connsiteY29" fmla="*/ 2534306 h 2534306"/>
                <a:gd name="connsiteX30" fmla="*/ 0 w 1059805"/>
                <a:gd name="connsiteY30" fmla="*/ 2338136 h 2534306"/>
                <a:gd name="connsiteX31" fmla="*/ 0 w 1059805"/>
                <a:gd name="connsiteY31" fmla="*/ 1442085 h 2534306"/>
                <a:gd name="connsiteX32" fmla="*/ 0 w 1059805"/>
                <a:gd name="connsiteY32" fmla="*/ 1351225 h 2534306"/>
                <a:gd name="connsiteX33" fmla="*/ 0 w 1059805"/>
                <a:gd name="connsiteY33" fmla="*/ 1076843 h 2534306"/>
                <a:gd name="connsiteX34" fmla="*/ 233629 w 1059805"/>
                <a:gd name="connsiteY34" fmla="*/ 637440 h 2534306"/>
                <a:gd name="connsiteX35" fmla="*/ 280070 w 1059805"/>
                <a:gd name="connsiteY35" fmla="*/ 612232 h 2534306"/>
                <a:gd name="connsiteX36" fmla="*/ 347488 w 1059805"/>
                <a:gd name="connsiteY36" fmla="*/ 250293 h 2534306"/>
                <a:gd name="connsiteX37" fmla="*/ 342910 w 1059805"/>
                <a:gd name="connsiteY37" fmla="*/ 250293 h 2534306"/>
                <a:gd name="connsiteX38" fmla="*/ 320186 w 1059805"/>
                <a:gd name="connsiteY38" fmla="*/ 240881 h 2534306"/>
                <a:gd name="connsiteX39" fmla="*/ 310773 w 1059805"/>
                <a:gd name="connsiteY39" fmla="*/ 218157 h 2534306"/>
                <a:gd name="connsiteX40" fmla="*/ 320186 w 1059805"/>
                <a:gd name="connsiteY40" fmla="*/ 195433 h 2534306"/>
                <a:gd name="connsiteX41" fmla="*/ 342910 w 1059805"/>
                <a:gd name="connsiteY41" fmla="*/ 186021 h 2534306"/>
                <a:gd name="connsiteX42" fmla="*/ 349707 w 1059805"/>
                <a:gd name="connsiteY42" fmla="*/ 186021 h 2534306"/>
                <a:gd name="connsiteX43" fmla="*/ 349707 w 1059805"/>
                <a:gd name="connsiteY43" fmla="*/ 127928 h 2534306"/>
                <a:gd name="connsiteX44" fmla="*/ 351310 w 1059805"/>
                <a:gd name="connsiteY44" fmla="*/ 124060 h 2534306"/>
                <a:gd name="connsiteX45" fmla="*/ 346000 w 1059805"/>
                <a:gd name="connsiteY45" fmla="*/ 111241 h 2534306"/>
                <a:gd name="connsiteX46" fmla="*/ 354145 w 1059805"/>
                <a:gd name="connsiteY46" fmla="*/ 91577 h 2534306"/>
                <a:gd name="connsiteX47" fmla="*/ 357026 w 1059805"/>
                <a:gd name="connsiteY47" fmla="*/ 90383 h 2534306"/>
                <a:gd name="connsiteX48" fmla="*/ 354145 w 1059805"/>
                <a:gd name="connsiteY48" fmla="*/ 89190 h 2534306"/>
                <a:gd name="connsiteX49" fmla="*/ 346000 w 1059805"/>
                <a:gd name="connsiteY49" fmla="*/ 69525 h 2534306"/>
                <a:gd name="connsiteX50" fmla="*/ 354145 w 1059805"/>
                <a:gd name="connsiteY50" fmla="*/ 49861 h 2534306"/>
                <a:gd name="connsiteX51" fmla="*/ 357025 w 1059805"/>
                <a:gd name="connsiteY51" fmla="*/ 48668 h 2534306"/>
                <a:gd name="connsiteX52" fmla="*/ 354145 w 1059805"/>
                <a:gd name="connsiteY52" fmla="*/ 47475 h 2534306"/>
                <a:gd name="connsiteX53" fmla="*/ 346000 w 1059805"/>
                <a:gd name="connsiteY53" fmla="*/ 27810 h 2534306"/>
                <a:gd name="connsiteX54" fmla="*/ 354145 w 1059805"/>
                <a:gd name="connsiteY54" fmla="*/ 8146 h 2534306"/>
                <a:gd name="connsiteX55" fmla="*/ 373810 w 1059805"/>
                <a:gd name="connsiteY55" fmla="*/ 0 h 2534306"/>
                <a:gd name="connsiteX0" fmla="*/ 373810 w 1059805"/>
                <a:gd name="connsiteY0" fmla="*/ 0 h 2534306"/>
                <a:gd name="connsiteX1" fmla="*/ 685290 w 1059805"/>
                <a:gd name="connsiteY1" fmla="*/ 0 h 2534306"/>
                <a:gd name="connsiteX2" fmla="*/ 713101 w 1059805"/>
                <a:gd name="connsiteY2" fmla="*/ 27811 h 2534306"/>
                <a:gd name="connsiteX3" fmla="*/ 713100 w 1059805"/>
                <a:gd name="connsiteY3" fmla="*/ 27811 h 2534306"/>
                <a:gd name="connsiteX4" fmla="*/ 704954 w 1059805"/>
                <a:gd name="connsiteY4" fmla="*/ 47476 h 2534306"/>
                <a:gd name="connsiteX5" fmla="*/ 702077 w 1059805"/>
                <a:gd name="connsiteY5" fmla="*/ 48668 h 2534306"/>
                <a:gd name="connsiteX6" fmla="*/ 704955 w 1059805"/>
                <a:gd name="connsiteY6" fmla="*/ 49861 h 2534306"/>
                <a:gd name="connsiteX7" fmla="*/ 713101 w 1059805"/>
                <a:gd name="connsiteY7" fmla="*/ 69526 h 2534306"/>
                <a:gd name="connsiteX8" fmla="*/ 713100 w 1059805"/>
                <a:gd name="connsiteY8" fmla="*/ 69526 h 2534306"/>
                <a:gd name="connsiteX9" fmla="*/ 704954 w 1059805"/>
                <a:gd name="connsiteY9" fmla="*/ 89191 h 2534306"/>
                <a:gd name="connsiteX10" fmla="*/ 702075 w 1059805"/>
                <a:gd name="connsiteY10" fmla="*/ 90384 h 2534306"/>
                <a:gd name="connsiteX11" fmla="*/ 704955 w 1059805"/>
                <a:gd name="connsiteY11" fmla="*/ 91577 h 2534306"/>
                <a:gd name="connsiteX12" fmla="*/ 713101 w 1059805"/>
                <a:gd name="connsiteY12" fmla="*/ 111242 h 2534306"/>
                <a:gd name="connsiteX13" fmla="*/ 713100 w 1059805"/>
                <a:gd name="connsiteY13" fmla="*/ 111242 h 2534306"/>
                <a:gd name="connsiteX14" fmla="*/ 707791 w 1059805"/>
                <a:gd name="connsiteY14" fmla="*/ 124061 h 2534306"/>
                <a:gd name="connsiteX15" fmla="*/ 709392 w 1059805"/>
                <a:gd name="connsiteY15" fmla="*/ 127928 h 2534306"/>
                <a:gd name="connsiteX16" fmla="*/ 709392 w 1059805"/>
                <a:gd name="connsiteY16" fmla="*/ 186021 h 2534306"/>
                <a:gd name="connsiteX17" fmla="*/ 716190 w 1059805"/>
                <a:gd name="connsiteY17" fmla="*/ 186021 h 2534306"/>
                <a:gd name="connsiteX18" fmla="*/ 748327 w 1059805"/>
                <a:gd name="connsiteY18" fmla="*/ 218157 h 2534306"/>
                <a:gd name="connsiteX19" fmla="*/ 748326 w 1059805"/>
                <a:gd name="connsiteY19" fmla="*/ 218157 h 2534306"/>
                <a:gd name="connsiteX20" fmla="*/ 738914 w 1059805"/>
                <a:gd name="connsiteY20" fmla="*/ 240882 h 2534306"/>
                <a:gd name="connsiteX21" fmla="*/ 718824 w 1059805"/>
                <a:gd name="connsiteY21" fmla="*/ 249203 h 2534306"/>
                <a:gd name="connsiteX22" fmla="*/ 787200 w 1059805"/>
                <a:gd name="connsiteY22" fmla="*/ 616284 h 2534306"/>
                <a:gd name="connsiteX23" fmla="*/ 826176 w 1059805"/>
                <a:gd name="connsiteY23" fmla="*/ 637440 h 2534306"/>
                <a:gd name="connsiteX24" fmla="*/ 1059805 w 1059805"/>
                <a:gd name="connsiteY24" fmla="*/ 1076843 h 2534306"/>
                <a:gd name="connsiteX25" fmla="*/ 1059805 w 1059805"/>
                <a:gd name="connsiteY25" fmla="*/ 1351225 h 2534306"/>
                <a:gd name="connsiteX26" fmla="*/ 1059805 w 1059805"/>
                <a:gd name="connsiteY26" fmla="*/ 1442085 h 2534306"/>
                <a:gd name="connsiteX27" fmla="*/ 1059805 w 1059805"/>
                <a:gd name="connsiteY27" fmla="*/ 2338136 h 2534306"/>
                <a:gd name="connsiteX28" fmla="*/ 863635 w 1059805"/>
                <a:gd name="connsiteY28" fmla="*/ 2534306 h 2534306"/>
                <a:gd name="connsiteX29" fmla="*/ 196170 w 1059805"/>
                <a:gd name="connsiteY29" fmla="*/ 2534306 h 2534306"/>
                <a:gd name="connsiteX30" fmla="*/ 0 w 1059805"/>
                <a:gd name="connsiteY30" fmla="*/ 2338136 h 2534306"/>
                <a:gd name="connsiteX31" fmla="*/ 0 w 1059805"/>
                <a:gd name="connsiteY31" fmla="*/ 1442085 h 2534306"/>
                <a:gd name="connsiteX32" fmla="*/ 0 w 1059805"/>
                <a:gd name="connsiteY32" fmla="*/ 1076843 h 2534306"/>
                <a:gd name="connsiteX33" fmla="*/ 233629 w 1059805"/>
                <a:gd name="connsiteY33" fmla="*/ 637440 h 2534306"/>
                <a:gd name="connsiteX34" fmla="*/ 280070 w 1059805"/>
                <a:gd name="connsiteY34" fmla="*/ 612232 h 2534306"/>
                <a:gd name="connsiteX35" fmla="*/ 347488 w 1059805"/>
                <a:gd name="connsiteY35" fmla="*/ 250293 h 2534306"/>
                <a:gd name="connsiteX36" fmla="*/ 342910 w 1059805"/>
                <a:gd name="connsiteY36" fmla="*/ 250293 h 2534306"/>
                <a:gd name="connsiteX37" fmla="*/ 320186 w 1059805"/>
                <a:gd name="connsiteY37" fmla="*/ 240881 h 2534306"/>
                <a:gd name="connsiteX38" fmla="*/ 310773 w 1059805"/>
                <a:gd name="connsiteY38" fmla="*/ 218157 h 2534306"/>
                <a:gd name="connsiteX39" fmla="*/ 320186 w 1059805"/>
                <a:gd name="connsiteY39" fmla="*/ 195433 h 2534306"/>
                <a:gd name="connsiteX40" fmla="*/ 342910 w 1059805"/>
                <a:gd name="connsiteY40" fmla="*/ 186021 h 2534306"/>
                <a:gd name="connsiteX41" fmla="*/ 349707 w 1059805"/>
                <a:gd name="connsiteY41" fmla="*/ 186021 h 2534306"/>
                <a:gd name="connsiteX42" fmla="*/ 349707 w 1059805"/>
                <a:gd name="connsiteY42" fmla="*/ 127928 h 2534306"/>
                <a:gd name="connsiteX43" fmla="*/ 351310 w 1059805"/>
                <a:gd name="connsiteY43" fmla="*/ 124060 h 2534306"/>
                <a:gd name="connsiteX44" fmla="*/ 346000 w 1059805"/>
                <a:gd name="connsiteY44" fmla="*/ 111241 h 2534306"/>
                <a:gd name="connsiteX45" fmla="*/ 354145 w 1059805"/>
                <a:gd name="connsiteY45" fmla="*/ 91577 h 2534306"/>
                <a:gd name="connsiteX46" fmla="*/ 357026 w 1059805"/>
                <a:gd name="connsiteY46" fmla="*/ 90383 h 2534306"/>
                <a:gd name="connsiteX47" fmla="*/ 354145 w 1059805"/>
                <a:gd name="connsiteY47" fmla="*/ 89190 h 2534306"/>
                <a:gd name="connsiteX48" fmla="*/ 346000 w 1059805"/>
                <a:gd name="connsiteY48" fmla="*/ 69525 h 2534306"/>
                <a:gd name="connsiteX49" fmla="*/ 354145 w 1059805"/>
                <a:gd name="connsiteY49" fmla="*/ 49861 h 2534306"/>
                <a:gd name="connsiteX50" fmla="*/ 357025 w 1059805"/>
                <a:gd name="connsiteY50" fmla="*/ 48668 h 2534306"/>
                <a:gd name="connsiteX51" fmla="*/ 354145 w 1059805"/>
                <a:gd name="connsiteY51" fmla="*/ 47475 h 2534306"/>
                <a:gd name="connsiteX52" fmla="*/ 346000 w 1059805"/>
                <a:gd name="connsiteY52" fmla="*/ 27810 h 2534306"/>
                <a:gd name="connsiteX53" fmla="*/ 354145 w 1059805"/>
                <a:gd name="connsiteY53" fmla="*/ 8146 h 2534306"/>
                <a:gd name="connsiteX54" fmla="*/ 373810 w 1059805"/>
                <a:gd name="connsiteY54" fmla="*/ 0 h 2534306"/>
                <a:gd name="connsiteX0" fmla="*/ 373810 w 1059805"/>
                <a:gd name="connsiteY0" fmla="*/ 0 h 2534306"/>
                <a:gd name="connsiteX1" fmla="*/ 685290 w 1059805"/>
                <a:gd name="connsiteY1" fmla="*/ 0 h 2534306"/>
                <a:gd name="connsiteX2" fmla="*/ 713101 w 1059805"/>
                <a:gd name="connsiteY2" fmla="*/ 27811 h 2534306"/>
                <a:gd name="connsiteX3" fmla="*/ 713100 w 1059805"/>
                <a:gd name="connsiteY3" fmla="*/ 27811 h 2534306"/>
                <a:gd name="connsiteX4" fmla="*/ 704954 w 1059805"/>
                <a:gd name="connsiteY4" fmla="*/ 47476 h 2534306"/>
                <a:gd name="connsiteX5" fmla="*/ 702077 w 1059805"/>
                <a:gd name="connsiteY5" fmla="*/ 48668 h 2534306"/>
                <a:gd name="connsiteX6" fmla="*/ 704955 w 1059805"/>
                <a:gd name="connsiteY6" fmla="*/ 49861 h 2534306"/>
                <a:gd name="connsiteX7" fmla="*/ 713101 w 1059805"/>
                <a:gd name="connsiteY7" fmla="*/ 69526 h 2534306"/>
                <a:gd name="connsiteX8" fmla="*/ 713100 w 1059805"/>
                <a:gd name="connsiteY8" fmla="*/ 69526 h 2534306"/>
                <a:gd name="connsiteX9" fmla="*/ 704954 w 1059805"/>
                <a:gd name="connsiteY9" fmla="*/ 89191 h 2534306"/>
                <a:gd name="connsiteX10" fmla="*/ 702075 w 1059805"/>
                <a:gd name="connsiteY10" fmla="*/ 90384 h 2534306"/>
                <a:gd name="connsiteX11" fmla="*/ 704955 w 1059805"/>
                <a:gd name="connsiteY11" fmla="*/ 91577 h 2534306"/>
                <a:gd name="connsiteX12" fmla="*/ 713101 w 1059805"/>
                <a:gd name="connsiteY12" fmla="*/ 111242 h 2534306"/>
                <a:gd name="connsiteX13" fmla="*/ 713100 w 1059805"/>
                <a:gd name="connsiteY13" fmla="*/ 111242 h 2534306"/>
                <a:gd name="connsiteX14" fmla="*/ 707791 w 1059805"/>
                <a:gd name="connsiteY14" fmla="*/ 124061 h 2534306"/>
                <a:gd name="connsiteX15" fmla="*/ 709392 w 1059805"/>
                <a:gd name="connsiteY15" fmla="*/ 127928 h 2534306"/>
                <a:gd name="connsiteX16" fmla="*/ 709392 w 1059805"/>
                <a:gd name="connsiteY16" fmla="*/ 186021 h 2534306"/>
                <a:gd name="connsiteX17" fmla="*/ 716190 w 1059805"/>
                <a:gd name="connsiteY17" fmla="*/ 186021 h 2534306"/>
                <a:gd name="connsiteX18" fmla="*/ 748327 w 1059805"/>
                <a:gd name="connsiteY18" fmla="*/ 218157 h 2534306"/>
                <a:gd name="connsiteX19" fmla="*/ 748326 w 1059805"/>
                <a:gd name="connsiteY19" fmla="*/ 218157 h 2534306"/>
                <a:gd name="connsiteX20" fmla="*/ 738914 w 1059805"/>
                <a:gd name="connsiteY20" fmla="*/ 240882 h 2534306"/>
                <a:gd name="connsiteX21" fmla="*/ 718824 w 1059805"/>
                <a:gd name="connsiteY21" fmla="*/ 249203 h 2534306"/>
                <a:gd name="connsiteX22" fmla="*/ 787200 w 1059805"/>
                <a:gd name="connsiteY22" fmla="*/ 616284 h 2534306"/>
                <a:gd name="connsiteX23" fmla="*/ 826176 w 1059805"/>
                <a:gd name="connsiteY23" fmla="*/ 637440 h 2534306"/>
                <a:gd name="connsiteX24" fmla="*/ 1059805 w 1059805"/>
                <a:gd name="connsiteY24" fmla="*/ 1076843 h 2534306"/>
                <a:gd name="connsiteX25" fmla="*/ 1059805 w 1059805"/>
                <a:gd name="connsiteY25" fmla="*/ 1351225 h 2534306"/>
                <a:gd name="connsiteX26" fmla="*/ 1059805 w 1059805"/>
                <a:gd name="connsiteY26" fmla="*/ 1442085 h 2534306"/>
                <a:gd name="connsiteX27" fmla="*/ 1059805 w 1059805"/>
                <a:gd name="connsiteY27" fmla="*/ 2338136 h 2534306"/>
                <a:gd name="connsiteX28" fmla="*/ 863635 w 1059805"/>
                <a:gd name="connsiteY28" fmla="*/ 2534306 h 2534306"/>
                <a:gd name="connsiteX29" fmla="*/ 196170 w 1059805"/>
                <a:gd name="connsiteY29" fmla="*/ 2534306 h 2534306"/>
                <a:gd name="connsiteX30" fmla="*/ 0 w 1059805"/>
                <a:gd name="connsiteY30" fmla="*/ 2338136 h 2534306"/>
                <a:gd name="connsiteX31" fmla="*/ 0 w 1059805"/>
                <a:gd name="connsiteY31" fmla="*/ 1076843 h 2534306"/>
                <a:gd name="connsiteX32" fmla="*/ 233629 w 1059805"/>
                <a:gd name="connsiteY32" fmla="*/ 637440 h 2534306"/>
                <a:gd name="connsiteX33" fmla="*/ 280070 w 1059805"/>
                <a:gd name="connsiteY33" fmla="*/ 612232 h 2534306"/>
                <a:gd name="connsiteX34" fmla="*/ 347488 w 1059805"/>
                <a:gd name="connsiteY34" fmla="*/ 250293 h 2534306"/>
                <a:gd name="connsiteX35" fmla="*/ 342910 w 1059805"/>
                <a:gd name="connsiteY35" fmla="*/ 250293 h 2534306"/>
                <a:gd name="connsiteX36" fmla="*/ 320186 w 1059805"/>
                <a:gd name="connsiteY36" fmla="*/ 240881 h 2534306"/>
                <a:gd name="connsiteX37" fmla="*/ 310773 w 1059805"/>
                <a:gd name="connsiteY37" fmla="*/ 218157 h 2534306"/>
                <a:gd name="connsiteX38" fmla="*/ 320186 w 1059805"/>
                <a:gd name="connsiteY38" fmla="*/ 195433 h 2534306"/>
                <a:gd name="connsiteX39" fmla="*/ 342910 w 1059805"/>
                <a:gd name="connsiteY39" fmla="*/ 186021 h 2534306"/>
                <a:gd name="connsiteX40" fmla="*/ 349707 w 1059805"/>
                <a:gd name="connsiteY40" fmla="*/ 186021 h 2534306"/>
                <a:gd name="connsiteX41" fmla="*/ 349707 w 1059805"/>
                <a:gd name="connsiteY41" fmla="*/ 127928 h 2534306"/>
                <a:gd name="connsiteX42" fmla="*/ 351310 w 1059805"/>
                <a:gd name="connsiteY42" fmla="*/ 124060 h 2534306"/>
                <a:gd name="connsiteX43" fmla="*/ 346000 w 1059805"/>
                <a:gd name="connsiteY43" fmla="*/ 111241 h 2534306"/>
                <a:gd name="connsiteX44" fmla="*/ 354145 w 1059805"/>
                <a:gd name="connsiteY44" fmla="*/ 91577 h 2534306"/>
                <a:gd name="connsiteX45" fmla="*/ 357026 w 1059805"/>
                <a:gd name="connsiteY45" fmla="*/ 90383 h 2534306"/>
                <a:gd name="connsiteX46" fmla="*/ 354145 w 1059805"/>
                <a:gd name="connsiteY46" fmla="*/ 89190 h 2534306"/>
                <a:gd name="connsiteX47" fmla="*/ 346000 w 1059805"/>
                <a:gd name="connsiteY47" fmla="*/ 69525 h 2534306"/>
                <a:gd name="connsiteX48" fmla="*/ 354145 w 1059805"/>
                <a:gd name="connsiteY48" fmla="*/ 49861 h 2534306"/>
                <a:gd name="connsiteX49" fmla="*/ 357025 w 1059805"/>
                <a:gd name="connsiteY49" fmla="*/ 48668 h 2534306"/>
                <a:gd name="connsiteX50" fmla="*/ 354145 w 1059805"/>
                <a:gd name="connsiteY50" fmla="*/ 47475 h 2534306"/>
                <a:gd name="connsiteX51" fmla="*/ 346000 w 1059805"/>
                <a:gd name="connsiteY51" fmla="*/ 27810 h 2534306"/>
                <a:gd name="connsiteX52" fmla="*/ 354145 w 1059805"/>
                <a:gd name="connsiteY52" fmla="*/ 8146 h 2534306"/>
                <a:gd name="connsiteX53" fmla="*/ 373810 w 1059805"/>
                <a:gd name="connsiteY53" fmla="*/ 0 h 2534306"/>
                <a:gd name="connsiteX0" fmla="*/ 373810 w 1059805"/>
                <a:gd name="connsiteY0" fmla="*/ 0 h 2534306"/>
                <a:gd name="connsiteX1" fmla="*/ 685290 w 1059805"/>
                <a:gd name="connsiteY1" fmla="*/ 0 h 2534306"/>
                <a:gd name="connsiteX2" fmla="*/ 713101 w 1059805"/>
                <a:gd name="connsiteY2" fmla="*/ 27811 h 2534306"/>
                <a:gd name="connsiteX3" fmla="*/ 713100 w 1059805"/>
                <a:gd name="connsiteY3" fmla="*/ 27811 h 2534306"/>
                <a:gd name="connsiteX4" fmla="*/ 704954 w 1059805"/>
                <a:gd name="connsiteY4" fmla="*/ 47476 h 2534306"/>
                <a:gd name="connsiteX5" fmla="*/ 702077 w 1059805"/>
                <a:gd name="connsiteY5" fmla="*/ 48668 h 2534306"/>
                <a:gd name="connsiteX6" fmla="*/ 704955 w 1059805"/>
                <a:gd name="connsiteY6" fmla="*/ 49861 h 2534306"/>
                <a:gd name="connsiteX7" fmla="*/ 713101 w 1059805"/>
                <a:gd name="connsiteY7" fmla="*/ 69526 h 2534306"/>
                <a:gd name="connsiteX8" fmla="*/ 713100 w 1059805"/>
                <a:gd name="connsiteY8" fmla="*/ 69526 h 2534306"/>
                <a:gd name="connsiteX9" fmla="*/ 704954 w 1059805"/>
                <a:gd name="connsiteY9" fmla="*/ 89191 h 2534306"/>
                <a:gd name="connsiteX10" fmla="*/ 702075 w 1059805"/>
                <a:gd name="connsiteY10" fmla="*/ 90384 h 2534306"/>
                <a:gd name="connsiteX11" fmla="*/ 704955 w 1059805"/>
                <a:gd name="connsiteY11" fmla="*/ 91577 h 2534306"/>
                <a:gd name="connsiteX12" fmla="*/ 713101 w 1059805"/>
                <a:gd name="connsiteY12" fmla="*/ 111242 h 2534306"/>
                <a:gd name="connsiteX13" fmla="*/ 713100 w 1059805"/>
                <a:gd name="connsiteY13" fmla="*/ 111242 h 2534306"/>
                <a:gd name="connsiteX14" fmla="*/ 707791 w 1059805"/>
                <a:gd name="connsiteY14" fmla="*/ 124061 h 2534306"/>
                <a:gd name="connsiteX15" fmla="*/ 709392 w 1059805"/>
                <a:gd name="connsiteY15" fmla="*/ 127928 h 2534306"/>
                <a:gd name="connsiteX16" fmla="*/ 709392 w 1059805"/>
                <a:gd name="connsiteY16" fmla="*/ 186021 h 2534306"/>
                <a:gd name="connsiteX17" fmla="*/ 716190 w 1059805"/>
                <a:gd name="connsiteY17" fmla="*/ 186021 h 2534306"/>
                <a:gd name="connsiteX18" fmla="*/ 748327 w 1059805"/>
                <a:gd name="connsiteY18" fmla="*/ 218157 h 2534306"/>
                <a:gd name="connsiteX19" fmla="*/ 748326 w 1059805"/>
                <a:gd name="connsiteY19" fmla="*/ 218157 h 2534306"/>
                <a:gd name="connsiteX20" fmla="*/ 738914 w 1059805"/>
                <a:gd name="connsiteY20" fmla="*/ 240882 h 2534306"/>
                <a:gd name="connsiteX21" fmla="*/ 718824 w 1059805"/>
                <a:gd name="connsiteY21" fmla="*/ 249203 h 2534306"/>
                <a:gd name="connsiteX22" fmla="*/ 787200 w 1059805"/>
                <a:gd name="connsiteY22" fmla="*/ 616284 h 2534306"/>
                <a:gd name="connsiteX23" fmla="*/ 826176 w 1059805"/>
                <a:gd name="connsiteY23" fmla="*/ 637440 h 2534306"/>
                <a:gd name="connsiteX24" fmla="*/ 1059805 w 1059805"/>
                <a:gd name="connsiteY24" fmla="*/ 1076843 h 2534306"/>
                <a:gd name="connsiteX25" fmla="*/ 1059805 w 1059805"/>
                <a:gd name="connsiteY25" fmla="*/ 1351225 h 2534306"/>
                <a:gd name="connsiteX26" fmla="*/ 1059805 w 1059805"/>
                <a:gd name="connsiteY26" fmla="*/ 2338136 h 2534306"/>
                <a:gd name="connsiteX27" fmla="*/ 863635 w 1059805"/>
                <a:gd name="connsiteY27" fmla="*/ 2534306 h 2534306"/>
                <a:gd name="connsiteX28" fmla="*/ 196170 w 1059805"/>
                <a:gd name="connsiteY28" fmla="*/ 2534306 h 2534306"/>
                <a:gd name="connsiteX29" fmla="*/ 0 w 1059805"/>
                <a:gd name="connsiteY29" fmla="*/ 2338136 h 2534306"/>
                <a:gd name="connsiteX30" fmla="*/ 0 w 1059805"/>
                <a:gd name="connsiteY30" fmla="*/ 1076843 h 2534306"/>
                <a:gd name="connsiteX31" fmla="*/ 233629 w 1059805"/>
                <a:gd name="connsiteY31" fmla="*/ 637440 h 2534306"/>
                <a:gd name="connsiteX32" fmla="*/ 280070 w 1059805"/>
                <a:gd name="connsiteY32" fmla="*/ 612232 h 2534306"/>
                <a:gd name="connsiteX33" fmla="*/ 347488 w 1059805"/>
                <a:gd name="connsiteY33" fmla="*/ 250293 h 2534306"/>
                <a:gd name="connsiteX34" fmla="*/ 342910 w 1059805"/>
                <a:gd name="connsiteY34" fmla="*/ 250293 h 2534306"/>
                <a:gd name="connsiteX35" fmla="*/ 320186 w 1059805"/>
                <a:gd name="connsiteY35" fmla="*/ 240881 h 2534306"/>
                <a:gd name="connsiteX36" fmla="*/ 310773 w 1059805"/>
                <a:gd name="connsiteY36" fmla="*/ 218157 h 2534306"/>
                <a:gd name="connsiteX37" fmla="*/ 320186 w 1059805"/>
                <a:gd name="connsiteY37" fmla="*/ 195433 h 2534306"/>
                <a:gd name="connsiteX38" fmla="*/ 342910 w 1059805"/>
                <a:gd name="connsiteY38" fmla="*/ 186021 h 2534306"/>
                <a:gd name="connsiteX39" fmla="*/ 349707 w 1059805"/>
                <a:gd name="connsiteY39" fmla="*/ 186021 h 2534306"/>
                <a:gd name="connsiteX40" fmla="*/ 349707 w 1059805"/>
                <a:gd name="connsiteY40" fmla="*/ 127928 h 2534306"/>
                <a:gd name="connsiteX41" fmla="*/ 351310 w 1059805"/>
                <a:gd name="connsiteY41" fmla="*/ 124060 h 2534306"/>
                <a:gd name="connsiteX42" fmla="*/ 346000 w 1059805"/>
                <a:gd name="connsiteY42" fmla="*/ 111241 h 2534306"/>
                <a:gd name="connsiteX43" fmla="*/ 354145 w 1059805"/>
                <a:gd name="connsiteY43" fmla="*/ 91577 h 2534306"/>
                <a:gd name="connsiteX44" fmla="*/ 357026 w 1059805"/>
                <a:gd name="connsiteY44" fmla="*/ 90383 h 2534306"/>
                <a:gd name="connsiteX45" fmla="*/ 354145 w 1059805"/>
                <a:gd name="connsiteY45" fmla="*/ 89190 h 2534306"/>
                <a:gd name="connsiteX46" fmla="*/ 346000 w 1059805"/>
                <a:gd name="connsiteY46" fmla="*/ 69525 h 2534306"/>
                <a:gd name="connsiteX47" fmla="*/ 354145 w 1059805"/>
                <a:gd name="connsiteY47" fmla="*/ 49861 h 2534306"/>
                <a:gd name="connsiteX48" fmla="*/ 357025 w 1059805"/>
                <a:gd name="connsiteY48" fmla="*/ 48668 h 2534306"/>
                <a:gd name="connsiteX49" fmla="*/ 354145 w 1059805"/>
                <a:gd name="connsiteY49" fmla="*/ 47475 h 2534306"/>
                <a:gd name="connsiteX50" fmla="*/ 346000 w 1059805"/>
                <a:gd name="connsiteY50" fmla="*/ 27810 h 2534306"/>
                <a:gd name="connsiteX51" fmla="*/ 354145 w 1059805"/>
                <a:gd name="connsiteY51" fmla="*/ 8146 h 2534306"/>
                <a:gd name="connsiteX52" fmla="*/ 373810 w 1059805"/>
                <a:gd name="connsiteY52" fmla="*/ 0 h 2534306"/>
                <a:gd name="connsiteX0" fmla="*/ 373810 w 1059805"/>
                <a:gd name="connsiteY0" fmla="*/ 0 h 2534306"/>
                <a:gd name="connsiteX1" fmla="*/ 685290 w 1059805"/>
                <a:gd name="connsiteY1" fmla="*/ 0 h 2534306"/>
                <a:gd name="connsiteX2" fmla="*/ 713101 w 1059805"/>
                <a:gd name="connsiteY2" fmla="*/ 27811 h 2534306"/>
                <a:gd name="connsiteX3" fmla="*/ 713100 w 1059805"/>
                <a:gd name="connsiteY3" fmla="*/ 27811 h 2534306"/>
                <a:gd name="connsiteX4" fmla="*/ 704954 w 1059805"/>
                <a:gd name="connsiteY4" fmla="*/ 47476 h 2534306"/>
                <a:gd name="connsiteX5" fmla="*/ 702077 w 1059805"/>
                <a:gd name="connsiteY5" fmla="*/ 48668 h 2534306"/>
                <a:gd name="connsiteX6" fmla="*/ 704955 w 1059805"/>
                <a:gd name="connsiteY6" fmla="*/ 49861 h 2534306"/>
                <a:gd name="connsiteX7" fmla="*/ 713101 w 1059805"/>
                <a:gd name="connsiteY7" fmla="*/ 69526 h 2534306"/>
                <a:gd name="connsiteX8" fmla="*/ 713100 w 1059805"/>
                <a:gd name="connsiteY8" fmla="*/ 69526 h 2534306"/>
                <a:gd name="connsiteX9" fmla="*/ 704954 w 1059805"/>
                <a:gd name="connsiteY9" fmla="*/ 89191 h 2534306"/>
                <a:gd name="connsiteX10" fmla="*/ 702075 w 1059805"/>
                <a:gd name="connsiteY10" fmla="*/ 90384 h 2534306"/>
                <a:gd name="connsiteX11" fmla="*/ 704955 w 1059805"/>
                <a:gd name="connsiteY11" fmla="*/ 91577 h 2534306"/>
                <a:gd name="connsiteX12" fmla="*/ 713101 w 1059805"/>
                <a:gd name="connsiteY12" fmla="*/ 111242 h 2534306"/>
                <a:gd name="connsiteX13" fmla="*/ 713100 w 1059805"/>
                <a:gd name="connsiteY13" fmla="*/ 111242 h 2534306"/>
                <a:gd name="connsiteX14" fmla="*/ 707791 w 1059805"/>
                <a:gd name="connsiteY14" fmla="*/ 124061 h 2534306"/>
                <a:gd name="connsiteX15" fmla="*/ 709392 w 1059805"/>
                <a:gd name="connsiteY15" fmla="*/ 127928 h 2534306"/>
                <a:gd name="connsiteX16" fmla="*/ 709392 w 1059805"/>
                <a:gd name="connsiteY16" fmla="*/ 186021 h 2534306"/>
                <a:gd name="connsiteX17" fmla="*/ 716190 w 1059805"/>
                <a:gd name="connsiteY17" fmla="*/ 186021 h 2534306"/>
                <a:gd name="connsiteX18" fmla="*/ 748327 w 1059805"/>
                <a:gd name="connsiteY18" fmla="*/ 218157 h 2534306"/>
                <a:gd name="connsiteX19" fmla="*/ 748326 w 1059805"/>
                <a:gd name="connsiteY19" fmla="*/ 218157 h 2534306"/>
                <a:gd name="connsiteX20" fmla="*/ 738914 w 1059805"/>
                <a:gd name="connsiteY20" fmla="*/ 240882 h 2534306"/>
                <a:gd name="connsiteX21" fmla="*/ 718824 w 1059805"/>
                <a:gd name="connsiteY21" fmla="*/ 249203 h 2534306"/>
                <a:gd name="connsiteX22" fmla="*/ 787200 w 1059805"/>
                <a:gd name="connsiteY22" fmla="*/ 616284 h 2534306"/>
                <a:gd name="connsiteX23" fmla="*/ 826176 w 1059805"/>
                <a:gd name="connsiteY23" fmla="*/ 637440 h 2534306"/>
                <a:gd name="connsiteX24" fmla="*/ 1059805 w 1059805"/>
                <a:gd name="connsiteY24" fmla="*/ 1076843 h 2534306"/>
                <a:gd name="connsiteX25" fmla="*/ 1059805 w 1059805"/>
                <a:gd name="connsiteY25" fmla="*/ 2338136 h 2534306"/>
                <a:gd name="connsiteX26" fmla="*/ 863635 w 1059805"/>
                <a:gd name="connsiteY26" fmla="*/ 2534306 h 2534306"/>
                <a:gd name="connsiteX27" fmla="*/ 196170 w 1059805"/>
                <a:gd name="connsiteY27" fmla="*/ 2534306 h 2534306"/>
                <a:gd name="connsiteX28" fmla="*/ 0 w 1059805"/>
                <a:gd name="connsiteY28" fmla="*/ 2338136 h 2534306"/>
                <a:gd name="connsiteX29" fmla="*/ 0 w 1059805"/>
                <a:gd name="connsiteY29" fmla="*/ 1076843 h 2534306"/>
                <a:gd name="connsiteX30" fmla="*/ 233629 w 1059805"/>
                <a:gd name="connsiteY30" fmla="*/ 637440 h 2534306"/>
                <a:gd name="connsiteX31" fmla="*/ 280070 w 1059805"/>
                <a:gd name="connsiteY31" fmla="*/ 612232 h 2534306"/>
                <a:gd name="connsiteX32" fmla="*/ 347488 w 1059805"/>
                <a:gd name="connsiteY32" fmla="*/ 250293 h 2534306"/>
                <a:gd name="connsiteX33" fmla="*/ 342910 w 1059805"/>
                <a:gd name="connsiteY33" fmla="*/ 250293 h 2534306"/>
                <a:gd name="connsiteX34" fmla="*/ 320186 w 1059805"/>
                <a:gd name="connsiteY34" fmla="*/ 240881 h 2534306"/>
                <a:gd name="connsiteX35" fmla="*/ 310773 w 1059805"/>
                <a:gd name="connsiteY35" fmla="*/ 218157 h 2534306"/>
                <a:gd name="connsiteX36" fmla="*/ 320186 w 1059805"/>
                <a:gd name="connsiteY36" fmla="*/ 195433 h 2534306"/>
                <a:gd name="connsiteX37" fmla="*/ 342910 w 1059805"/>
                <a:gd name="connsiteY37" fmla="*/ 186021 h 2534306"/>
                <a:gd name="connsiteX38" fmla="*/ 349707 w 1059805"/>
                <a:gd name="connsiteY38" fmla="*/ 186021 h 2534306"/>
                <a:gd name="connsiteX39" fmla="*/ 349707 w 1059805"/>
                <a:gd name="connsiteY39" fmla="*/ 127928 h 2534306"/>
                <a:gd name="connsiteX40" fmla="*/ 351310 w 1059805"/>
                <a:gd name="connsiteY40" fmla="*/ 124060 h 2534306"/>
                <a:gd name="connsiteX41" fmla="*/ 346000 w 1059805"/>
                <a:gd name="connsiteY41" fmla="*/ 111241 h 2534306"/>
                <a:gd name="connsiteX42" fmla="*/ 354145 w 1059805"/>
                <a:gd name="connsiteY42" fmla="*/ 91577 h 2534306"/>
                <a:gd name="connsiteX43" fmla="*/ 357026 w 1059805"/>
                <a:gd name="connsiteY43" fmla="*/ 90383 h 2534306"/>
                <a:gd name="connsiteX44" fmla="*/ 354145 w 1059805"/>
                <a:gd name="connsiteY44" fmla="*/ 89190 h 2534306"/>
                <a:gd name="connsiteX45" fmla="*/ 346000 w 1059805"/>
                <a:gd name="connsiteY45" fmla="*/ 69525 h 2534306"/>
                <a:gd name="connsiteX46" fmla="*/ 354145 w 1059805"/>
                <a:gd name="connsiteY46" fmla="*/ 49861 h 2534306"/>
                <a:gd name="connsiteX47" fmla="*/ 357025 w 1059805"/>
                <a:gd name="connsiteY47" fmla="*/ 48668 h 2534306"/>
                <a:gd name="connsiteX48" fmla="*/ 354145 w 1059805"/>
                <a:gd name="connsiteY48" fmla="*/ 47475 h 2534306"/>
                <a:gd name="connsiteX49" fmla="*/ 346000 w 1059805"/>
                <a:gd name="connsiteY49" fmla="*/ 27810 h 2534306"/>
                <a:gd name="connsiteX50" fmla="*/ 354145 w 1059805"/>
                <a:gd name="connsiteY50" fmla="*/ 8146 h 2534306"/>
                <a:gd name="connsiteX51" fmla="*/ 373810 w 1059805"/>
                <a:gd name="connsiteY51" fmla="*/ 0 h 253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059805" h="2534306">
                  <a:moveTo>
                    <a:pt x="373810" y="0"/>
                  </a:moveTo>
                  <a:lnTo>
                    <a:pt x="685290" y="0"/>
                  </a:lnTo>
                  <a:cubicBezTo>
                    <a:pt x="700649" y="0"/>
                    <a:pt x="713101" y="12451"/>
                    <a:pt x="713101" y="27811"/>
                  </a:cubicBezTo>
                  <a:lnTo>
                    <a:pt x="713100" y="27811"/>
                  </a:lnTo>
                  <a:cubicBezTo>
                    <a:pt x="713100" y="35490"/>
                    <a:pt x="709987" y="42443"/>
                    <a:pt x="704954" y="47476"/>
                  </a:cubicBezTo>
                  <a:lnTo>
                    <a:pt x="702077" y="48668"/>
                  </a:lnTo>
                  <a:lnTo>
                    <a:pt x="704955" y="49861"/>
                  </a:lnTo>
                  <a:cubicBezTo>
                    <a:pt x="709988" y="54894"/>
                    <a:pt x="713101" y="61846"/>
                    <a:pt x="713101" y="69526"/>
                  </a:cubicBezTo>
                  <a:lnTo>
                    <a:pt x="713100" y="69526"/>
                  </a:lnTo>
                  <a:cubicBezTo>
                    <a:pt x="713100" y="77205"/>
                    <a:pt x="709987" y="84158"/>
                    <a:pt x="704954" y="89191"/>
                  </a:cubicBezTo>
                  <a:lnTo>
                    <a:pt x="702075" y="90384"/>
                  </a:lnTo>
                  <a:lnTo>
                    <a:pt x="704955" y="91577"/>
                  </a:lnTo>
                  <a:cubicBezTo>
                    <a:pt x="709988" y="96610"/>
                    <a:pt x="713101" y="103562"/>
                    <a:pt x="713101" y="111242"/>
                  </a:cubicBezTo>
                  <a:lnTo>
                    <a:pt x="713100" y="111242"/>
                  </a:lnTo>
                  <a:lnTo>
                    <a:pt x="707791" y="124061"/>
                  </a:lnTo>
                  <a:lnTo>
                    <a:pt x="709392" y="127928"/>
                  </a:lnTo>
                  <a:lnTo>
                    <a:pt x="709392" y="186021"/>
                  </a:lnTo>
                  <a:lnTo>
                    <a:pt x="716190" y="186021"/>
                  </a:lnTo>
                  <a:cubicBezTo>
                    <a:pt x="733939" y="186021"/>
                    <a:pt x="748327" y="200409"/>
                    <a:pt x="748327" y="218157"/>
                  </a:cubicBezTo>
                  <a:lnTo>
                    <a:pt x="748326" y="218157"/>
                  </a:lnTo>
                  <a:cubicBezTo>
                    <a:pt x="748326" y="227032"/>
                    <a:pt x="744729" y="235066"/>
                    <a:pt x="738914" y="240882"/>
                  </a:cubicBezTo>
                  <a:lnTo>
                    <a:pt x="718824" y="249203"/>
                  </a:lnTo>
                  <a:lnTo>
                    <a:pt x="787200" y="616284"/>
                  </a:lnTo>
                  <a:lnTo>
                    <a:pt x="826176" y="637440"/>
                  </a:lnTo>
                  <a:cubicBezTo>
                    <a:pt x="967131" y="732667"/>
                    <a:pt x="1059805" y="893933"/>
                    <a:pt x="1059805" y="1076843"/>
                  </a:cubicBezTo>
                  <a:lnTo>
                    <a:pt x="1059805" y="2338136"/>
                  </a:lnTo>
                  <a:cubicBezTo>
                    <a:pt x="1059805" y="2446478"/>
                    <a:pt x="971977" y="2534306"/>
                    <a:pt x="863635" y="2534306"/>
                  </a:cubicBezTo>
                  <a:lnTo>
                    <a:pt x="196170" y="2534306"/>
                  </a:lnTo>
                  <a:cubicBezTo>
                    <a:pt x="87828" y="2534306"/>
                    <a:pt x="0" y="2446478"/>
                    <a:pt x="0" y="2338136"/>
                  </a:cubicBezTo>
                  <a:lnTo>
                    <a:pt x="0" y="1076843"/>
                  </a:lnTo>
                  <a:cubicBezTo>
                    <a:pt x="0" y="893933"/>
                    <a:pt x="92674" y="732667"/>
                    <a:pt x="233629" y="637440"/>
                  </a:cubicBezTo>
                  <a:lnTo>
                    <a:pt x="280070" y="612232"/>
                  </a:lnTo>
                  <a:lnTo>
                    <a:pt x="347488" y="250293"/>
                  </a:lnTo>
                  <a:lnTo>
                    <a:pt x="342910" y="250293"/>
                  </a:lnTo>
                  <a:cubicBezTo>
                    <a:pt x="334036" y="250293"/>
                    <a:pt x="326001" y="246696"/>
                    <a:pt x="320186" y="240881"/>
                  </a:cubicBezTo>
                  <a:lnTo>
                    <a:pt x="310773" y="218157"/>
                  </a:lnTo>
                  <a:lnTo>
                    <a:pt x="320186" y="195433"/>
                  </a:lnTo>
                  <a:cubicBezTo>
                    <a:pt x="326001" y="189618"/>
                    <a:pt x="334036" y="186021"/>
                    <a:pt x="342910" y="186021"/>
                  </a:cubicBezTo>
                  <a:lnTo>
                    <a:pt x="349707" y="186021"/>
                  </a:lnTo>
                  <a:lnTo>
                    <a:pt x="349707" y="127928"/>
                  </a:lnTo>
                  <a:lnTo>
                    <a:pt x="351310" y="124060"/>
                  </a:lnTo>
                  <a:lnTo>
                    <a:pt x="346000" y="111241"/>
                  </a:lnTo>
                  <a:lnTo>
                    <a:pt x="354145" y="91577"/>
                  </a:lnTo>
                  <a:lnTo>
                    <a:pt x="357026" y="90383"/>
                  </a:lnTo>
                  <a:lnTo>
                    <a:pt x="354145" y="89190"/>
                  </a:lnTo>
                  <a:lnTo>
                    <a:pt x="346000" y="69525"/>
                  </a:lnTo>
                  <a:lnTo>
                    <a:pt x="354145" y="49861"/>
                  </a:lnTo>
                  <a:lnTo>
                    <a:pt x="357025" y="48668"/>
                  </a:lnTo>
                  <a:lnTo>
                    <a:pt x="354145" y="47475"/>
                  </a:lnTo>
                  <a:lnTo>
                    <a:pt x="346000" y="27810"/>
                  </a:lnTo>
                  <a:lnTo>
                    <a:pt x="354145" y="8146"/>
                  </a:lnTo>
                  <a:cubicBezTo>
                    <a:pt x="359178" y="3113"/>
                    <a:pt x="366131" y="0"/>
                    <a:pt x="373810" y="0"/>
                  </a:cubicBezTo>
                  <a:close/>
                </a:path>
              </a:pathLst>
            </a:custGeom>
            <a:solidFill>
              <a:srgbClr val="CCFFFF"/>
            </a:solidFill>
            <a:ln w="38100" cap="flat" cmpd="sng" algn="ctr">
              <a:solidFill>
                <a:sysClr val="windowText" lastClr="000000">
                  <a:lumMod val="95000"/>
                  <a:lumOff val="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5E1253C0-4ACB-4430-B50E-97148CD79736}"/>
                </a:ext>
              </a:extLst>
            </p:cNvPr>
            <p:cNvGrpSpPr/>
            <p:nvPr/>
          </p:nvGrpSpPr>
          <p:grpSpPr>
            <a:xfrm>
              <a:off x="4045339" y="4341097"/>
              <a:ext cx="1828690" cy="1567696"/>
              <a:chOff x="411530" y="6896414"/>
              <a:chExt cx="2468583" cy="2116264"/>
            </a:xfrm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3DF6F2D0-91ED-48FF-A4A4-3B5B5AE9BAF6}"/>
                  </a:ext>
                </a:extLst>
              </p:cNvPr>
              <p:cNvSpPr/>
              <p:nvPr/>
            </p:nvSpPr>
            <p:spPr bwMode="auto">
              <a:xfrm>
                <a:off x="2209586" y="6896414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E8E479A0-71A9-4878-87C5-26F690AF337C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59CFFD03-1342-4579-A8A2-0EB1C03E7BE4}"/>
                  </a:ext>
                </a:extLst>
              </p:cNvPr>
              <p:cNvSpPr/>
              <p:nvPr/>
            </p:nvSpPr>
            <p:spPr bwMode="auto">
              <a:xfrm>
                <a:off x="616611" y="8494569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255F8901-7C66-48F3-90B3-612A07590360}"/>
                  </a:ext>
                </a:extLst>
              </p:cNvPr>
              <p:cNvSpPr/>
              <p:nvPr/>
            </p:nvSpPr>
            <p:spPr bwMode="auto">
              <a:xfrm>
                <a:off x="2362003" y="7745081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24B6A9EB-1429-48C6-A5BE-F50B66AA244F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1" name="&quot;禁止&quot;マーク 300">
              <a:extLst>
                <a:ext uri="{FF2B5EF4-FFF2-40B4-BE49-F238E27FC236}">
                  <a16:creationId xmlns:a16="http://schemas.microsoft.com/office/drawing/2014/main" id="{3D4123C5-F5FC-4CAB-9B04-2479DB41D352}"/>
                </a:ext>
              </a:extLst>
            </p:cNvPr>
            <p:cNvSpPr/>
            <p:nvPr/>
          </p:nvSpPr>
          <p:spPr bwMode="auto">
            <a:xfrm>
              <a:off x="3789212" y="3933543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4007953C-AE78-42CE-A999-40691D28D083}"/>
              </a:ext>
            </a:extLst>
          </p:cNvPr>
          <p:cNvGrpSpPr/>
          <p:nvPr/>
        </p:nvGrpSpPr>
        <p:grpSpPr>
          <a:xfrm>
            <a:off x="805565" y="3877601"/>
            <a:ext cx="2462461" cy="2462457"/>
            <a:chOff x="805565" y="3877601"/>
            <a:chExt cx="2462461" cy="2462457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3955FEA5-1D4B-4406-893F-B70034DABBF2}"/>
                </a:ext>
              </a:extLst>
            </p:cNvPr>
            <p:cNvGrpSpPr/>
            <p:nvPr/>
          </p:nvGrpSpPr>
          <p:grpSpPr>
            <a:xfrm>
              <a:off x="805565" y="3877601"/>
              <a:ext cx="2462461" cy="2462457"/>
              <a:chOff x="2857122" y="3843765"/>
              <a:chExt cx="1629386" cy="1629384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738C9755-BE7E-433B-B787-7DC3FE1EFA84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E32FD408-3FCC-4A44-83BE-9BB29A690F95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7ED17ADF-8971-43E9-8AF6-9EC22FE8D499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69" name="&quot;禁止&quot;マーク 168">
                <a:extLst>
                  <a:ext uri="{FF2B5EF4-FFF2-40B4-BE49-F238E27FC236}">
                    <a16:creationId xmlns:a16="http://schemas.microsoft.com/office/drawing/2014/main" id="{763E1EFC-7F9F-4271-B224-18B3DC5E77D8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B346409C-0BEC-469E-A421-915FE6444C75}"/>
                </a:ext>
              </a:extLst>
            </p:cNvPr>
            <p:cNvGrpSpPr/>
            <p:nvPr/>
          </p:nvGrpSpPr>
          <p:grpSpPr>
            <a:xfrm>
              <a:off x="1280095" y="4517859"/>
              <a:ext cx="1506722" cy="1086032"/>
              <a:chOff x="-2038147" y="4517859"/>
              <a:chExt cx="1506722" cy="1086032"/>
            </a:xfrm>
          </p:grpSpPr>
          <p:sp>
            <p:nvSpPr>
              <p:cNvPr id="264" name="四角形: 角を丸くする 263">
                <a:extLst>
                  <a:ext uri="{FF2B5EF4-FFF2-40B4-BE49-F238E27FC236}">
                    <a16:creationId xmlns:a16="http://schemas.microsoft.com/office/drawing/2014/main" id="{AC8C5EC4-7013-4070-BE33-E376DAEFF3B3}"/>
                  </a:ext>
                </a:extLst>
              </p:cNvPr>
              <p:cNvSpPr/>
              <p:nvPr/>
            </p:nvSpPr>
            <p:spPr bwMode="auto">
              <a:xfrm rot="18900000">
                <a:off x="-2038147" y="4517859"/>
                <a:ext cx="1506722" cy="1086032"/>
              </a:xfrm>
              <a:prstGeom prst="roundRect">
                <a:avLst>
                  <a:gd name="adj" fmla="val 7958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" name="四角形: 角を丸くする 264">
                <a:extLst>
                  <a:ext uri="{FF2B5EF4-FFF2-40B4-BE49-F238E27FC236}">
                    <a16:creationId xmlns:a16="http://schemas.microsoft.com/office/drawing/2014/main" id="{6F280338-16C0-4E2A-843C-3B77FA5062F5}"/>
                  </a:ext>
                </a:extLst>
              </p:cNvPr>
              <p:cNvSpPr/>
              <p:nvPr/>
            </p:nvSpPr>
            <p:spPr bwMode="auto">
              <a:xfrm rot="18900000">
                <a:off x="-1941508" y="4608936"/>
                <a:ext cx="1313444" cy="903877"/>
              </a:xfrm>
              <a:prstGeom prst="roundRect">
                <a:avLst>
                  <a:gd name="adj" fmla="val 5276"/>
                </a:avLst>
              </a:prstGeom>
              <a:noFill/>
              <a:ln w="28575">
                <a:solidFill>
                  <a:schemeClr val="bg1">
                    <a:lumMod val="50000"/>
                  </a:schemeClr>
                </a:solidFill>
                <a:prstDash val="dash"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266" name="直線コネクタ 265">
                <a:extLst>
                  <a:ext uri="{FF2B5EF4-FFF2-40B4-BE49-F238E27FC236}">
                    <a16:creationId xmlns:a16="http://schemas.microsoft.com/office/drawing/2014/main" id="{F11505B1-89BC-46ED-A1E2-633EC537610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8900000">
                <a:off x="-1934277" y="4605941"/>
                <a:ext cx="1304070" cy="901698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7" name="直線コネクタ 266">
                <a:extLst>
                  <a:ext uri="{FF2B5EF4-FFF2-40B4-BE49-F238E27FC236}">
                    <a16:creationId xmlns:a16="http://schemas.microsoft.com/office/drawing/2014/main" id="{B89D81CD-34C7-4BB1-BC77-32D40878AFC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8900000" flipH="1">
                <a:off x="-1951682" y="4623346"/>
                <a:ext cx="1304070" cy="901698"/>
              </a:xfrm>
              <a:prstGeom prst="line">
                <a:avLst/>
              </a:prstGeom>
              <a:noFill/>
              <a:ln w="2857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B5D246DC-62F6-4829-A912-266405FAFDFE}"/>
                </a:ext>
              </a:extLst>
            </p:cNvPr>
            <p:cNvGrpSpPr/>
            <p:nvPr/>
          </p:nvGrpSpPr>
          <p:grpSpPr>
            <a:xfrm>
              <a:off x="1087576" y="4142959"/>
              <a:ext cx="1874814" cy="1928775"/>
              <a:chOff x="411530" y="6573377"/>
              <a:chExt cx="2441730" cy="2512009"/>
            </a:xfrm>
          </p:grpSpPr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B7F9A209-CFB5-4AEE-8545-C1FAECEDB2D2}"/>
                  </a:ext>
                </a:extLst>
              </p:cNvPr>
              <p:cNvSpPr/>
              <p:nvPr/>
            </p:nvSpPr>
            <p:spPr bwMode="auto">
              <a:xfrm>
                <a:off x="1643430" y="65733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13B30CDD-4AEF-4E9E-9602-3CBAD55E2364}"/>
                  </a:ext>
                </a:extLst>
              </p:cNvPr>
              <p:cNvSpPr/>
              <p:nvPr/>
            </p:nvSpPr>
            <p:spPr bwMode="auto">
              <a:xfrm>
                <a:off x="411530" y="73607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9DDFDABE-E8BB-4CF1-A5F9-6AAA0C18C951}"/>
                  </a:ext>
                </a:extLst>
              </p:cNvPr>
              <p:cNvSpPr/>
              <p:nvPr/>
            </p:nvSpPr>
            <p:spPr bwMode="auto">
              <a:xfrm>
                <a:off x="1021130" y="856727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45895FA0-45E0-4766-B58E-151C2CADBE88}"/>
                  </a:ext>
                </a:extLst>
              </p:cNvPr>
              <p:cNvSpPr/>
              <p:nvPr/>
            </p:nvSpPr>
            <p:spPr bwMode="auto">
              <a:xfrm>
                <a:off x="2335150" y="7688567"/>
                <a:ext cx="518110" cy="518109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C6FD916A-BF08-468A-A67A-8866520A7D30}"/>
                  </a:ext>
                </a:extLst>
              </p:cNvPr>
              <p:cNvSpPr/>
              <p:nvPr/>
            </p:nvSpPr>
            <p:spPr bwMode="auto">
              <a:xfrm>
                <a:off x="1077455" y="7850702"/>
                <a:ext cx="380168" cy="380167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2" name="&quot;禁止&quot;マーク 301">
              <a:extLst>
                <a:ext uri="{FF2B5EF4-FFF2-40B4-BE49-F238E27FC236}">
                  <a16:creationId xmlns:a16="http://schemas.microsoft.com/office/drawing/2014/main" id="{93253D97-3920-4B0B-82BE-7BE0180CB6C3}"/>
                </a:ext>
              </a:extLst>
            </p:cNvPr>
            <p:cNvSpPr/>
            <p:nvPr/>
          </p:nvSpPr>
          <p:spPr bwMode="auto">
            <a:xfrm>
              <a:off x="860817" y="3933543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57445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23671</TotalTime>
  <Words>55</Words>
  <Application>Microsoft Office PowerPoint</Application>
  <PresentationFormat>A4 210 x 297 mm</PresentationFormat>
  <Paragraphs>15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pptxi84_コロナウイルス対策による共用禁止マーク</dc:title>
  <dc:subject>pptxi84_コロナウイルス対策による共用禁止マーク</dc:subject>
  <dc:creator>でじけろお</dc:creator>
  <cp:revision>1</cp:revision>
  <dcterms:created xsi:type="dcterms:W3CDTF">2018-05-20T00:31:01Z</dcterms:created>
  <dcterms:modified xsi:type="dcterms:W3CDTF">2022-03-06T23:02:32Z</dcterms:modified>
  <cp:version>1</cp:version>
</cp:coreProperties>
</file>